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32"/>
  </p:notesMasterIdLst>
  <p:sldIdLst>
    <p:sldId id="256" r:id="rId2"/>
    <p:sldId id="264" r:id="rId3"/>
    <p:sldId id="359" r:id="rId4"/>
    <p:sldId id="349" r:id="rId5"/>
    <p:sldId id="345" r:id="rId6"/>
    <p:sldId id="260" r:id="rId7"/>
    <p:sldId id="346" r:id="rId8"/>
    <p:sldId id="257" r:id="rId9"/>
    <p:sldId id="354" r:id="rId10"/>
    <p:sldId id="347" r:id="rId11"/>
    <p:sldId id="286" r:id="rId12"/>
    <p:sldId id="263" r:id="rId13"/>
    <p:sldId id="355" r:id="rId14"/>
    <p:sldId id="356" r:id="rId15"/>
    <p:sldId id="357" r:id="rId16"/>
    <p:sldId id="348" r:id="rId17"/>
    <p:sldId id="351" r:id="rId18"/>
    <p:sldId id="352" r:id="rId19"/>
    <p:sldId id="353" r:id="rId20"/>
    <p:sldId id="350" r:id="rId21"/>
    <p:sldId id="358" r:id="rId22"/>
    <p:sldId id="360" r:id="rId23"/>
    <p:sldId id="361" r:id="rId24"/>
    <p:sldId id="362" r:id="rId25"/>
    <p:sldId id="363" r:id="rId26"/>
    <p:sldId id="364" r:id="rId27"/>
    <p:sldId id="365" r:id="rId28"/>
    <p:sldId id="366" r:id="rId29"/>
    <p:sldId id="367" r:id="rId30"/>
    <p:sldId id="275" r:id="rId31"/>
  </p:sldIdLst>
  <p:sldSz cx="9144000" cy="5143500" type="screen16x9"/>
  <p:notesSz cx="6858000" cy="9144000"/>
  <p:embeddedFontLst>
    <p:embeddedFont>
      <p:font typeface="Poppins" charset="0"/>
      <p:regular r:id="rId33"/>
      <p:bold r:id="rId34"/>
      <p:italic r:id="rId35"/>
      <p:boldItalic r:id="rId36"/>
    </p:embeddedFont>
    <p:embeddedFont>
      <p:font typeface="Rubik" charset="-79"/>
      <p:regular r:id="rId37"/>
      <p:bold r:id="rId38"/>
      <p:italic r:id="rId39"/>
      <p:boldItalic r:id="rId40"/>
    </p:embeddedFont>
    <p:embeddedFont>
      <p:font typeface="Krona One"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83F69D18-823A-4935-BCB7-E704D1AE3FB5}">
  <a:tblStyle styleId="{83F69D18-823A-4935-BCB7-E704D1AE3F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946" y="-259"/>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C4FBE-3439-4A74-B382-1BBB3811A902}" type="doc">
      <dgm:prSet loTypeId="urn:microsoft.com/office/officeart/2005/8/layout/process4" loCatId="list" qsTypeId="urn:microsoft.com/office/officeart/2005/8/quickstyle/simple1" qsCatId="simple" csTypeId="urn:microsoft.com/office/officeart/2005/8/colors/accent5_5" csCatId="accent5" phldr="1"/>
      <dgm:spPr/>
      <dgm:t>
        <a:bodyPr/>
        <a:lstStyle/>
        <a:p>
          <a:endParaRPr lang="en-IN"/>
        </a:p>
      </dgm:t>
    </dgm:pt>
    <dgm:pt modelId="{4D58DEF9-878F-4A49-95D1-4484C038FE85}">
      <dgm:prSet phldrT="[Text]"/>
      <dgm:spPr/>
      <dgm:t>
        <a:bodyPr/>
        <a:lstStyle/>
        <a:p>
          <a:r>
            <a:rPr lang="en-IN" b="0" i="0"/>
            <a:t>Start</a:t>
          </a:r>
          <a:endParaRPr lang="en-IN"/>
        </a:p>
      </dgm:t>
    </dgm:pt>
    <dgm:pt modelId="{B634383B-C73D-4186-B759-50AF88B3F17F}" type="parTrans" cxnId="{9EF8CCFF-FCEE-4CD1-A2CC-90A272B41015}">
      <dgm:prSet/>
      <dgm:spPr/>
      <dgm:t>
        <a:bodyPr/>
        <a:lstStyle/>
        <a:p>
          <a:endParaRPr lang="en-IN"/>
        </a:p>
      </dgm:t>
    </dgm:pt>
    <dgm:pt modelId="{64EA7082-4B7F-4922-986E-10BEBFD28842}" type="sibTrans" cxnId="{9EF8CCFF-FCEE-4CD1-A2CC-90A272B41015}">
      <dgm:prSet/>
      <dgm:spPr/>
      <dgm:t>
        <a:bodyPr/>
        <a:lstStyle/>
        <a:p>
          <a:endParaRPr lang="en-IN"/>
        </a:p>
      </dgm:t>
    </dgm:pt>
    <dgm:pt modelId="{E52DD5A8-5317-4778-91C0-53DD63612936}">
      <dgm:prSet phldrT="[Text]"/>
      <dgm:spPr/>
      <dgm:t>
        <a:bodyPr/>
        <a:lstStyle/>
        <a:p>
          <a:r>
            <a:rPr lang="en-IN" b="0" i="0"/>
            <a:t>Iterative Refinement: - Refines the system based on user feedback to enhance accuracy, user satisfaction, and overall performance.</a:t>
          </a:r>
          <a:endParaRPr lang="en-IN"/>
        </a:p>
      </dgm:t>
    </dgm:pt>
    <dgm:pt modelId="{DD6A640D-7B58-43B1-BB5D-046B8E30297E}" type="parTrans" cxnId="{1A2D8686-CD76-4B2A-8E7C-05523C433A44}">
      <dgm:prSet/>
      <dgm:spPr/>
      <dgm:t>
        <a:bodyPr/>
        <a:lstStyle/>
        <a:p>
          <a:endParaRPr lang="en-IN"/>
        </a:p>
      </dgm:t>
    </dgm:pt>
    <dgm:pt modelId="{D26E4A2A-058B-4EEF-B3F2-21C882D4C4C3}" type="sibTrans" cxnId="{1A2D8686-CD76-4B2A-8E7C-05523C433A44}">
      <dgm:prSet/>
      <dgm:spPr/>
      <dgm:t>
        <a:bodyPr/>
        <a:lstStyle/>
        <a:p>
          <a:endParaRPr lang="en-IN"/>
        </a:p>
      </dgm:t>
    </dgm:pt>
    <dgm:pt modelId="{CADE9DED-A63B-4909-B10F-150E1C942B3B}">
      <dgm:prSet phldrT="[Text]"/>
      <dgm:spPr/>
      <dgm:t>
        <a:bodyPr/>
        <a:lstStyle/>
        <a:p>
          <a:r>
            <a:rPr lang="en-IN" b="0" i="0"/>
            <a:t>End</a:t>
          </a:r>
          <a:endParaRPr lang="en-IN"/>
        </a:p>
      </dgm:t>
    </dgm:pt>
    <dgm:pt modelId="{17EEEBA4-6731-4333-8798-FF45A032883F}" type="parTrans" cxnId="{DBA15ACE-575C-419E-A054-F932F421AF69}">
      <dgm:prSet/>
      <dgm:spPr/>
      <dgm:t>
        <a:bodyPr/>
        <a:lstStyle/>
        <a:p>
          <a:endParaRPr lang="en-IN"/>
        </a:p>
      </dgm:t>
    </dgm:pt>
    <dgm:pt modelId="{405D17F1-CEAA-4F7E-900D-6E74502A594F}" type="sibTrans" cxnId="{DBA15ACE-575C-419E-A054-F932F421AF69}">
      <dgm:prSet/>
      <dgm:spPr/>
      <dgm:t>
        <a:bodyPr/>
        <a:lstStyle/>
        <a:p>
          <a:endParaRPr lang="en-IN"/>
        </a:p>
      </dgm:t>
    </dgm:pt>
    <dgm:pt modelId="{BA12E32C-8259-499A-8F56-5BB4B6FE599D}">
      <dgm:prSet phldrT="[Text]"/>
      <dgm:spPr/>
      <dgm:t>
        <a:bodyPr/>
        <a:lstStyle/>
        <a:p>
          <a:r>
            <a:rPr lang="en-IN" b="0" i="0"/>
            <a:t>User Feedback: - Gathers user feedback through surveys, reviews, and analytics.</a:t>
          </a:r>
          <a:endParaRPr lang="en-IN"/>
        </a:p>
      </dgm:t>
    </dgm:pt>
    <dgm:pt modelId="{1178DC3A-A3E5-49B3-A18F-A13109995130}" type="parTrans" cxnId="{94942120-35D3-47F0-AF74-AEB547F909F7}">
      <dgm:prSet/>
      <dgm:spPr/>
      <dgm:t>
        <a:bodyPr/>
        <a:lstStyle/>
        <a:p>
          <a:endParaRPr lang="en-IN"/>
        </a:p>
      </dgm:t>
    </dgm:pt>
    <dgm:pt modelId="{A28F9FA5-0AA0-43FA-8BC0-971DF8810BD4}" type="sibTrans" cxnId="{94942120-35D3-47F0-AF74-AEB547F909F7}">
      <dgm:prSet/>
      <dgm:spPr/>
      <dgm:t>
        <a:bodyPr/>
        <a:lstStyle/>
        <a:p>
          <a:endParaRPr lang="en-IN"/>
        </a:p>
      </dgm:t>
    </dgm:pt>
    <dgm:pt modelId="{EFDF5910-1E7A-45F9-BD31-C423C4C0C831}">
      <dgm:prSet phldrT="[Text]"/>
      <dgm:spPr/>
      <dgm:t>
        <a:bodyPr/>
        <a:lstStyle/>
        <a:p>
          <a:r>
            <a:rPr lang="en-IN" b="0" i="0"/>
            <a:t>Facial Image Recognition: a. System captures facial features and expressions. b. Utilizes deep learning algorithms for facial expression analysis.</a:t>
          </a:r>
          <a:endParaRPr lang="en-IN"/>
        </a:p>
      </dgm:t>
    </dgm:pt>
    <dgm:pt modelId="{4E36EF9F-A5E0-4C63-B1EA-AC4B270E907A}" type="parTrans" cxnId="{1392A81A-DF49-450A-AC14-10E0DE606857}">
      <dgm:prSet/>
      <dgm:spPr/>
      <dgm:t>
        <a:bodyPr/>
        <a:lstStyle/>
        <a:p>
          <a:endParaRPr lang="en-IN"/>
        </a:p>
      </dgm:t>
    </dgm:pt>
    <dgm:pt modelId="{AB66DE4B-E84B-476A-BE5E-F664F44B0157}" type="sibTrans" cxnId="{1392A81A-DF49-450A-AC14-10E0DE606857}">
      <dgm:prSet/>
      <dgm:spPr/>
      <dgm:t>
        <a:bodyPr/>
        <a:lstStyle/>
        <a:p>
          <a:endParaRPr lang="en-IN"/>
        </a:p>
      </dgm:t>
    </dgm:pt>
    <dgm:pt modelId="{8D7F151E-BE54-4409-89AC-0718BA9C392D}">
      <dgm:prSet phldrT="[Text]"/>
      <dgm:spPr/>
      <dgm:t>
        <a:bodyPr/>
        <a:lstStyle/>
        <a:p>
          <a:r>
            <a:rPr lang="en-IN" b="0" i="0"/>
            <a:t>Emotion Classification: - Classifies facial expressions into predefined emotion categories (e.g., happy, sad, surprised). </a:t>
          </a:r>
          <a:r>
            <a:rPr lang="en-IN"/>
            <a:t/>
          </a:r>
          <a:br>
            <a:rPr lang="en-IN"/>
          </a:br>
          <a:endParaRPr lang="en-IN"/>
        </a:p>
      </dgm:t>
    </dgm:pt>
    <dgm:pt modelId="{7E102016-49EC-4E1E-9694-DA78DD87859E}" type="parTrans" cxnId="{C0EB27D2-22A2-43F9-9E41-DC48084102D3}">
      <dgm:prSet/>
      <dgm:spPr/>
      <dgm:t>
        <a:bodyPr/>
        <a:lstStyle/>
        <a:p>
          <a:endParaRPr lang="en-IN"/>
        </a:p>
      </dgm:t>
    </dgm:pt>
    <dgm:pt modelId="{C1BB29CF-5AA5-4C4B-A5FB-C9A1722DD4F3}" type="sibTrans" cxnId="{C0EB27D2-22A2-43F9-9E41-DC48084102D3}">
      <dgm:prSet/>
      <dgm:spPr/>
      <dgm:t>
        <a:bodyPr/>
        <a:lstStyle/>
        <a:p>
          <a:endParaRPr lang="en-IN"/>
        </a:p>
      </dgm:t>
    </dgm:pt>
    <dgm:pt modelId="{FB1B0500-0F1D-4B4A-B84F-5E41A4584CBD}">
      <dgm:prSet phldrT="[Text]"/>
      <dgm:spPr/>
      <dgm:t>
        <a:bodyPr/>
        <a:lstStyle/>
        <a:p>
          <a:r>
            <a:rPr lang="en-IN" b="0" i="0"/>
            <a:t>Emoji Mapping: - Maps classified emotions to a diverse set of expressive emojis.</a:t>
          </a:r>
          <a:endParaRPr lang="en-IN"/>
        </a:p>
      </dgm:t>
    </dgm:pt>
    <dgm:pt modelId="{1DE70E76-DAD6-4D39-AC5F-64B8C0D53B37}" type="parTrans" cxnId="{0A583C7B-1002-4EC7-BEC8-9056C326C43A}">
      <dgm:prSet/>
      <dgm:spPr/>
      <dgm:t>
        <a:bodyPr/>
        <a:lstStyle/>
        <a:p>
          <a:endParaRPr lang="en-IN"/>
        </a:p>
      </dgm:t>
    </dgm:pt>
    <dgm:pt modelId="{46201475-7335-48D7-8627-6F8213C6FB49}" type="sibTrans" cxnId="{0A583C7B-1002-4EC7-BEC8-9056C326C43A}">
      <dgm:prSet/>
      <dgm:spPr/>
      <dgm:t>
        <a:bodyPr/>
        <a:lstStyle/>
        <a:p>
          <a:endParaRPr lang="en-IN"/>
        </a:p>
      </dgm:t>
    </dgm:pt>
    <dgm:pt modelId="{01C82C65-8FFE-4540-A42E-22465C894C17}">
      <dgm:prSet phldrT="[Text]"/>
      <dgm:spPr/>
      <dgm:t>
        <a:bodyPr/>
        <a:lstStyle/>
        <a:p>
          <a:r>
            <a:rPr lang="en-IN" b="0" i="0"/>
            <a:t>Real-Time Update: - If in real-time mode, dynamically updates emojis based on evolving facial expressions during user interaction. </a:t>
          </a:r>
          <a:r>
            <a:rPr lang="en-IN"/>
            <a:t/>
          </a:r>
          <a:br>
            <a:rPr lang="en-IN"/>
          </a:br>
          <a:endParaRPr lang="en-IN"/>
        </a:p>
      </dgm:t>
    </dgm:pt>
    <dgm:pt modelId="{5A1D3499-C00E-4F7D-9C6F-5A4A20FFE893}" type="parTrans" cxnId="{12FBF186-9E3E-4A83-9247-BD5794364B2E}">
      <dgm:prSet/>
      <dgm:spPr/>
      <dgm:t>
        <a:bodyPr/>
        <a:lstStyle/>
        <a:p>
          <a:endParaRPr lang="en-IN"/>
        </a:p>
      </dgm:t>
    </dgm:pt>
    <dgm:pt modelId="{8894E103-1AEE-45A1-A09C-5AC4B8C6402B}" type="sibTrans" cxnId="{12FBF186-9E3E-4A83-9247-BD5794364B2E}">
      <dgm:prSet/>
      <dgm:spPr/>
      <dgm:t>
        <a:bodyPr/>
        <a:lstStyle/>
        <a:p>
          <a:endParaRPr lang="en-IN"/>
        </a:p>
      </dgm:t>
    </dgm:pt>
    <dgm:pt modelId="{320904F5-B066-4846-A44E-2674DBCBEC6B}">
      <dgm:prSet phldrT="[Text]"/>
      <dgm:spPr/>
      <dgm:t>
        <a:bodyPr/>
        <a:lstStyle/>
        <a:p>
          <a:r>
            <a:rPr lang="en-IN" b="0" i="0"/>
            <a:t>Privacy and Security: - Ensures the ethical use of facial recognition data and implements strong privacy measures.</a:t>
          </a:r>
          <a:endParaRPr lang="en-IN"/>
        </a:p>
      </dgm:t>
    </dgm:pt>
    <dgm:pt modelId="{3127B20D-6147-44EB-B1A5-85D9D784FEAB}" type="parTrans" cxnId="{3E974DAD-A505-4F83-B2C2-36183E580A93}">
      <dgm:prSet/>
      <dgm:spPr/>
      <dgm:t>
        <a:bodyPr/>
        <a:lstStyle/>
        <a:p>
          <a:endParaRPr lang="en-IN"/>
        </a:p>
      </dgm:t>
    </dgm:pt>
    <dgm:pt modelId="{11F119E3-8F19-47BD-9328-ECB075BA05D7}" type="sibTrans" cxnId="{3E974DAD-A505-4F83-B2C2-36183E580A93}">
      <dgm:prSet/>
      <dgm:spPr/>
      <dgm:t>
        <a:bodyPr/>
        <a:lstStyle/>
        <a:p>
          <a:endParaRPr lang="en-IN"/>
        </a:p>
      </dgm:t>
    </dgm:pt>
    <dgm:pt modelId="{6A848AF3-43A0-48E7-9C1C-1BB261E37AC1}">
      <dgm:prSet phldrT="[Text]"/>
      <dgm:spPr/>
      <dgm:t>
        <a:bodyPr/>
        <a:lstStyle/>
        <a:p>
          <a:r>
            <a:rPr lang="en-IN" b="0" i="0"/>
            <a:t>User Interaction: - User uploads a photo or engages in real-time facial expression analysis through a camera.</a:t>
          </a:r>
          <a:endParaRPr lang="en-IN"/>
        </a:p>
      </dgm:t>
    </dgm:pt>
    <dgm:pt modelId="{B5AF38FA-9F1C-4B76-8476-EF9FDF7E2506}" type="parTrans" cxnId="{6EEBA709-2043-4F59-97F9-03F6B666CF64}">
      <dgm:prSet/>
      <dgm:spPr/>
      <dgm:t>
        <a:bodyPr/>
        <a:lstStyle/>
        <a:p>
          <a:endParaRPr lang="en-IN"/>
        </a:p>
      </dgm:t>
    </dgm:pt>
    <dgm:pt modelId="{27A1766A-F9BF-42D2-B913-EED937EE0717}" type="sibTrans" cxnId="{6EEBA709-2043-4F59-97F9-03F6B666CF64}">
      <dgm:prSet/>
      <dgm:spPr/>
      <dgm:t>
        <a:bodyPr/>
        <a:lstStyle/>
        <a:p>
          <a:endParaRPr lang="en-IN"/>
        </a:p>
      </dgm:t>
    </dgm:pt>
    <dgm:pt modelId="{9326EF72-9DC7-4D0B-BAFC-3F57B2711869}" type="pres">
      <dgm:prSet presAssocID="{819C4FBE-3439-4A74-B382-1BBB3811A902}" presName="Name0" presStyleCnt="0">
        <dgm:presLayoutVars>
          <dgm:dir/>
          <dgm:animLvl val="lvl"/>
          <dgm:resizeHandles val="exact"/>
        </dgm:presLayoutVars>
      </dgm:prSet>
      <dgm:spPr/>
      <dgm:t>
        <a:bodyPr/>
        <a:lstStyle/>
        <a:p>
          <a:endParaRPr lang="en-US"/>
        </a:p>
      </dgm:t>
    </dgm:pt>
    <dgm:pt modelId="{C2681D53-971B-4581-9769-636B6C38E35F}" type="pres">
      <dgm:prSet presAssocID="{CADE9DED-A63B-4909-B10F-150E1C942B3B}" presName="boxAndChildren" presStyleCnt="0"/>
      <dgm:spPr/>
      <dgm:t>
        <a:bodyPr/>
        <a:lstStyle/>
        <a:p>
          <a:endParaRPr lang="en-US"/>
        </a:p>
      </dgm:t>
    </dgm:pt>
    <dgm:pt modelId="{7ADB3046-1055-4EE6-BB4E-866B0D9149EA}" type="pres">
      <dgm:prSet presAssocID="{CADE9DED-A63B-4909-B10F-150E1C942B3B}" presName="parentTextBox" presStyleLbl="node1" presStyleIdx="0" presStyleCnt="10"/>
      <dgm:spPr/>
      <dgm:t>
        <a:bodyPr/>
        <a:lstStyle/>
        <a:p>
          <a:endParaRPr lang="en-US"/>
        </a:p>
      </dgm:t>
    </dgm:pt>
    <dgm:pt modelId="{FD6ABC3E-37BF-4FD4-9F8A-9A92FF28AAE0}" type="pres">
      <dgm:prSet presAssocID="{D26E4A2A-058B-4EEF-B3F2-21C882D4C4C3}" presName="sp" presStyleCnt="0"/>
      <dgm:spPr/>
      <dgm:t>
        <a:bodyPr/>
        <a:lstStyle/>
        <a:p>
          <a:endParaRPr lang="en-US"/>
        </a:p>
      </dgm:t>
    </dgm:pt>
    <dgm:pt modelId="{78E52142-4E77-4853-AF30-331E03BDCCB6}" type="pres">
      <dgm:prSet presAssocID="{E52DD5A8-5317-4778-91C0-53DD63612936}" presName="arrowAndChildren" presStyleCnt="0"/>
      <dgm:spPr/>
      <dgm:t>
        <a:bodyPr/>
        <a:lstStyle/>
        <a:p>
          <a:endParaRPr lang="en-US"/>
        </a:p>
      </dgm:t>
    </dgm:pt>
    <dgm:pt modelId="{FF144384-F434-4B53-9E02-9E558825385B}" type="pres">
      <dgm:prSet presAssocID="{E52DD5A8-5317-4778-91C0-53DD63612936}" presName="parentTextArrow" presStyleLbl="node1" presStyleIdx="1" presStyleCnt="10"/>
      <dgm:spPr/>
      <dgm:t>
        <a:bodyPr/>
        <a:lstStyle/>
        <a:p>
          <a:endParaRPr lang="en-US"/>
        </a:p>
      </dgm:t>
    </dgm:pt>
    <dgm:pt modelId="{BEEA845D-F386-4D79-9E38-24F52B130173}" type="pres">
      <dgm:prSet presAssocID="{A28F9FA5-0AA0-43FA-8BC0-971DF8810BD4}" presName="sp" presStyleCnt="0"/>
      <dgm:spPr/>
      <dgm:t>
        <a:bodyPr/>
        <a:lstStyle/>
        <a:p>
          <a:endParaRPr lang="en-US"/>
        </a:p>
      </dgm:t>
    </dgm:pt>
    <dgm:pt modelId="{246099E3-6FEB-46AF-AF4B-6B78ADFC411D}" type="pres">
      <dgm:prSet presAssocID="{BA12E32C-8259-499A-8F56-5BB4B6FE599D}" presName="arrowAndChildren" presStyleCnt="0"/>
      <dgm:spPr/>
      <dgm:t>
        <a:bodyPr/>
        <a:lstStyle/>
        <a:p>
          <a:endParaRPr lang="en-US"/>
        </a:p>
      </dgm:t>
    </dgm:pt>
    <dgm:pt modelId="{B78D2AAD-E1AC-4052-A7BA-C891452C63C4}" type="pres">
      <dgm:prSet presAssocID="{BA12E32C-8259-499A-8F56-5BB4B6FE599D}" presName="parentTextArrow" presStyleLbl="node1" presStyleIdx="2" presStyleCnt="10"/>
      <dgm:spPr/>
      <dgm:t>
        <a:bodyPr/>
        <a:lstStyle/>
        <a:p>
          <a:endParaRPr lang="en-US"/>
        </a:p>
      </dgm:t>
    </dgm:pt>
    <dgm:pt modelId="{D55DCAA0-3802-4560-9F5C-C2ACC58EC65F}" type="pres">
      <dgm:prSet presAssocID="{11F119E3-8F19-47BD-9328-ECB075BA05D7}" presName="sp" presStyleCnt="0"/>
      <dgm:spPr/>
      <dgm:t>
        <a:bodyPr/>
        <a:lstStyle/>
        <a:p>
          <a:endParaRPr lang="en-US"/>
        </a:p>
      </dgm:t>
    </dgm:pt>
    <dgm:pt modelId="{337D0D5F-063B-4E02-A8BF-3F019E47C445}" type="pres">
      <dgm:prSet presAssocID="{320904F5-B066-4846-A44E-2674DBCBEC6B}" presName="arrowAndChildren" presStyleCnt="0"/>
      <dgm:spPr/>
      <dgm:t>
        <a:bodyPr/>
        <a:lstStyle/>
        <a:p>
          <a:endParaRPr lang="en-US"/>
        </a:p>
      </dgm:t>
    </dgm:pt>
    <dgm:pt modelId="{98714BAC-B405-47FD-824C-1C71ED5A260F}" type="pres">
      <dgm:prSet presAssocID="{320904F5-B066-4846-A44E-2674DBCBEC6B}" presName="parentTextArrow" presStyleLbl="node1" presStyleIdx="3" presStyleCnt="10"/>
      <dgm:spPr/>
      <dgm:t>
        <a:bodyPr/>
        <a:lstStyle/>
        <a:p>
          <a:endParaRPr lang="en-US"/>
        </a:p>
      </dgm:t>
    </dgm:pt>
    <dgm:pt modelId="{74D2F534-45D3-4A23-9059-23D60F97668D}" type="pres">
      <dgm:prSet presAssocID="{8894E103-1AEE-45A1-A09C-5AC4B8C6402B}" presName="sp" presStyleCnt="0"/>
      <dgm:spPr/>
      <dgm:t>
        <a:bodyPr/>
        <a:lstStyle/>
        <a:p>
          <a:endParaRPr lang="en-US"/>
        </a:p>
      </dgm:t>
    </dgm:pt>
    <dgm:pt modelId="{5BFB4499-8C60-4AF7-B0F2-4FDE0F42F304}" type="pres">
      <dgm:prSet presAssocID="{01C82C65-8FFE-4540-A42E-22465C894C17}" presName="arrowAndChildren" presStyleCnt="0"/>
      <dgm:spPr/>
      <dgm:t>
        <a:bodyPr/>
        <a:lstStyle/>
        <a:p>
          <a:endParaRPr lang="en-US"/>
        </a:p>
      </dgm:t>
    </dgm:pt>
    <dgm:pt modelId="{7E9B341B-9702-4FB9-9938-FC249810E253}" type="pres">
      <dgm:prSet presAssocID="{01C82C65-8FFE-4540-A42E-22465C894C17}" presName="parentTextArrow" presStyleLbl="node1" presStyleIdx="4" presStyleCnt="10"/>
      <dgm:spPr/>
      <dgm:t>
        <a:bodyPr/>
        <a:lstStyle/>
        <a:p>
          <a:endParaRPr lang="en-US"/>
        </a:p>
      </dgm:t>
    </dgm:pt>
    <dgm:pt modelId="{36A67B8B-3B42-429D-8D2D-E033AF71E72C}" type="pres">
      <dgm:prSet presAssocID="{46201475-7335-48D7-8627-6F8213C6FB49}" presName="sp" presStyleCnt="0"/>
      <dgm:spPr/>
      <dgm:t>
        <a:bodyPr/>
        <a:lstStyle/>
        <a:p>
          <a:endParaRPr lang="en-US"/>
        </a:p>
      </dgm:t>
    </dgm:pt>
    <dgm:pt modelId="{EB913A6C-88CE-4AE2-B90E-BD5A547CF6F0}" type="pres">
      <dgm:prSet presAssocID="{FB1B0500-0F1D-4B4A-B84F-5E41A4584CBD}" presName="arrowAndChildren" presStyleCnt="0"/>
      <dgm:spPr/>
      <dgm:t>
        <a:bodyPr/>
        <a:lstStyle/>
        <a:p>
          <a:endParaRPr lang="en-US"/>
        </a:p>
      </dgm:t>
    </dgm:pt>
    <dgm:pt modelId="{69E067C5-C2C7-464E-A83F-0E566DE86BF0}" type="pres">
      <dgm:prSet presAssocID="{FB1B0500-0F1D-4B4A-B84F-5E41A4584CBD}" presName="parentTextArrow" presStyleLbl="node1" presStyleIdx="5" presStyleCnt="10"/>
      <dgm:spPr/>
      <dgm:t>
        <a:bodyPr/>
        <a:lstStyle/>
        <a:p>
          <a:endParaRPr lang="en-US"/>
        </a:p>
      </dgm:t>
    </dgm:pt>
    <dgm:pt modelId="{CB7C180A-0654-44A5-BDC9-E49D5D5A7BE0}" type="pres">
      <dgm:prSet presAssocID="{C1BB29CF-5AA5-4C4B-A5FB-C9A1722DD4F3}" presName="sp" presStyleCnt="0"/>
      <dgm:spPr/>
      <dgm:t>
        <a:bodyPr/>
        <a:lstStyle/>
        <a:p>
          <a:endParaRPr lang="en-US"/>
        </a:p>
      </dgm:t>
    </dgm:pt>
    <dgm:pt modelId="{26ECF5B7-605B-4B95-ACF6-A83C28117CC9}" type="pres">
      <dgm:prSet presAssocID="{8D7F151E-BE54-4409-89AC-0718BA9C392D}" presName="arrowAndChildren" presStyleCnt="0"/>
      <dgm:spPr/>
      <dgm:t>
        <a:bodyPr/>
        <a:lstStyle/>
        <a:p>
          <a:endParaRPr lang="en-US"/>
        </a:p>
      </dgm:t>
    </dgm:pt>
    <dgm:pt modelId="{06730839-9CF9-4536-A1B2-FD0F426D4F98}" type="pres">
      <dgm:prSet presAssocID="{8D7F151E-BE54-4409-89AC-0718BA9C392D}" presName="parentTextArrow" presStyleLbl="node1" presStyleIdx="6" presStyleCnt="10"/>
      <dgm:spPr/>
      <dgm:t>
        <a:bodyPr/>
        <a:lstStyle/>
        <a:p>
          <a:endParaRPr lang="en-US"/>
        </a:p>
      </dgm:t>
    </dgm:pt>
    <dgm:pt modelId="{1CBA53B6-39B3-4816-B2AE-6C4DD901D6C7}" type="pres">
      <dgm:prSet presAssocID="{AB66DE4B-E84B-476A-BE5E-F664F44B0157}" presName="sp" presStyleCnt="0"/>
      <dgm:spPr/>
      <dgm:t>
        <a:bodyPr/>
        <a:lstStyle/>
        <a:p>
          <a:endParaRPr lang="en-US"/>
        </a:p>
      </dgm:t>
    </dgm:pt>
    <dgm:pt modelId="{B644B2B5-4D37-4685-9E13-76AC81E4BC5D}" type="pres">
      <dgm:prSet presAssocID="{EFDF5910-1E7A-45F9-BD31-C423C4C0C831}" presName="arrowAndChildren" presStyleCnt="0"/>
      <dgm:spPr/>
      <dgm:t>
        <a:bodyPr/>
        <a:lstStyle/>
        <a:p>
          <a:endParaRPr lang="en-US"/>
        </a:p>
      </dgm:t>
    </dgm:pt>
    <dgm:pt modelId="{D3ADA380-08D6-40C8-A6E0-AA85E70C3DC0}" type="pres">
      <dgm:prSet presAssocID="{EFDF5910-1E7A-45F9-BD31-C423C4C0C831}" presName="parentTextArrow" presStyleLbl="node1" presStyleIdx="7" presStyleCnt="10"/>
      <dgm:spPr/>
      <dgm:t>
        <a:bodyPr/>
        <a:lstStyle/>
        <a:p>
          <a:endParaRPr lang="en-US"/>
        </a:p>
      </dgm:t>
    </dgm:pt>
    <dgm:pt modelId="{9482B5EE-5713-4656-8CEF-E1EC497082C7}" type="pres">
      <dgm:prSet presAssocID="{27A1766A-F9BF-42D2-B913-EED937EE0717}" presName="sp" presStyleCnt="0"/>
      <dgm:spPr/>
      <dgm:t>
        <a:bodyPr/>
        <a:lstStyle/>
        <a:p>
          <a:endParaRPr lang="en-US"/>
        </a:p>
      </dgm:t>
    </dgm:pt>
    <dgm:pt modelId="{4A5AEBC3-CD9A-417C-B1CE-32935BFB27DC}" type="pres">
      <dgm:prSet presAssocID="{6A848AF3-43A0-48E7-9C1C-1BB261E37AC1}" presName="arrowAndChildren" presStyleCnt="0"/>
      <dgm:spPr/>
      <dgm:t>
        <a:bodyPr/>
        <a:lstStyle/>
        <a:p>
          <a:endParaRPr lang="en-US"/>
        </a:p>
      </dgm:t>
    </dgm:pt>
    <dgm:pt modelId="{F0E91170-6EDE-4172-948B-45C080C627B3}" type="pres">
      <dgm:prSet presAssocID="{6A848AF3-43A0-48E7-9C1C-1BB261E37AC1}" presName="parentTextArrow" presStyleLbl="node1" presStyleIdx="8" presStyleCnt="10"/>
      <dgm:spPr/>
      <dgm:t>
        <a:bodyPr/>
        <a:lstStyle/>
        <a:p>
          <a:endParaRPr lang="en-US"/>
        </a:p>
      </dgm:t>
    </dgm:pt>
    <dgm:pt modelId="{50984ECD-B986-4347-AA3A-279C7D4EF974}" type="pres">
      <dgm:prSet presAssocID="{64EA7082-4B7F-4922-986E-10BEBFD28842}" presName="sp" presStyleCnt="0"/>
      <dgm:spPr/>
      <dgm:t>
        <a:bodyPr/>
        <a:lstStyle/>
        <a:p>
          <a:endParaRPr lang="en-US"/>
        </a:p>
      </dgm:t>
    </dgm:pt>
    <dgm:pt modelId="{74933748-44E7-48D6-896A-F85923C6BC77}" type="pres">
      <dgm:prSet presAssocID="{4D58DEF9-878F-4A49-95D1-4484C038FE85}" presName="arrowAndChildren" presStyleCnt="0"/>
      <dgm:spPr/>
      <dgm:t>
        <a:bodyPr/>
        <a:lstStyle/>
        <a:p>
          <a:endParaRPr lang="en-US"/>
        </a:p>
      </dgm:t>
    </dgm:pt>
    <dgm:pt modelId="{229BD8CB-7ACB-46EF-9FAE-CC09E4059FB4}" type="pres">
      <dgm:prSet presAssocID="{4D58DEF9-878F-4A49-95D1-4484C038FE85}" presName="parentTextArrow" presStyleLbl="node1" presStyleIdx="9" presStyleCnt="10" custLinFactNeighborX="282" custLinFactNeighborY="-8628"/>
      <dgm:spPr/>
      <dgm:t>
        <a:bodyPr/>
        <a:lstStyle/>
        <a:p>
          <a:endParaRPr lang="en-US"/>
        </a:p>
      </dgm:t>
    </dgm:pt>
  </dgm:ptLst>
  <dgm:cxnLst>
    <dgm:cxn modelId="{5F1DE97B-16A5-4E4F-9FFC-0EEF4B24714C}" type="presOf" srcId="{4D58DEF9-878F-4A49-95D1-4484C038FE85}" destId="{229BD8CB-7ACB-46EF-9FAE-CC09E4059FB4}" srcOrd="0" destOrd="0" presId="urn:microsoft.com/office/officeart/2005/8/layout/process4"/>
    <dgm:cxn modelId="{4F09A812-595F-426F-9042-31409A5F9861}" type="presOf" srcId="{8D7F151E-BE54-4409-89AC-0718BA9C392D}" destId="{06730839-9CF9-4536-A1B2-FD0F426D4F98}" srcOrd="0" destOrd="0" presId="urn:microsoft.com/office/officeart/2005/8/layout/process4"/>
    <dgm:cxn modelId="{1A2D8686-CD76-4B2A-8E7C-05523C433A44}" srcId="{819C4FBE-3439-4A74-B382-1BBB3811A902}" destId="{E52DD5A8-5317-4778-91C0-53DD63612936}" srcOrd="8" destOrd="0" parTransId="{DD6A640D-7B58-43B1-BB5D-046B8E30297E}" sibTransId="{D26E4A2A-058B-4EEF-B3F2-21C882D4C4C3}"/>
    <dgm:cxn modelId="{6EEBA709-2043-4F59-97F9-03F6B666CF64}" srcId="{819C4FBE-3439-4A74-B382-1BBB3811A902}" destId="{6A848AF3-43A0-48E7-9C1C-1BB261E37AC1}" srcOrd="1" destOrd="0" parTransId="{B5AF38FA-9F1C-4B76-8476-EF9FDF7E2506}" sibTransId="{27A1766A-F9BF-42D2-B913-EED937EE0717}"/>
    <dgm:cxn modelId="{9DE724A7-A9AD-49E1-A398-E766A3DA064D}" type="presOf" srcId="{BA12E32C-8259-499A-8F56-5BB4B6FE599D}" destId="{B78D2AAD-E1AC-4052-A7BA-C891452C63C4}" srcOrd="0" destOrd="0" presId="urn:microsoft.com/office/officeart/2005/8/layout/process4"/>
    <dgm:cxn modelId="{97D290BD-E3A4-4A1A-8A85-59ADA31D3519}" type="presOf" srcId="{6A848AF3-43A0-48E7-9C1C-1BB261E37AC1}" destId="{F0E91170-6EDE-4172-948B-45C080C627B3}" srcOrd="0" destOrd="0" presId="urn:microsoft.com/office/officeart/2005/8/layout/process4"/>
    <dgm:cxn modelId="{12FBF186-9E3E-4A83-9247-BD5794364B2E}" srcId="{819C4FBE-3439-4A74-B382-1BBB3811A902}" destId="{01C82C65-8FFE-4540-A42E-22465C894C17}" srcOrd="5" destOrd="0" parTransId="{5A1D3499-C00E-4F7D-9C6F-5A4A20FFE893}" sibTransId="{8894E103-1AEE-45A1-A09C-5AC4B8C6402B}"/>
    <dgm:cxn modelId="{9E385847-29EB-4A0A-9701-F061B4FFCD9C}" type="presOf" srcId="{E52DD5A8-5317-4778-91C0-53DD63612936}" destId="{FF144384-F434-4B53-9E02-9E558825385B}" srcOrd="0" destOrd="0" presId="urn:microsoft.com/office/officeart/2005/8/layout/process4"/>
    <dgm:cxn modelId="{DBA15ACE-575C-419E-A054-F932F421AF69}" srcId="{819C4FBE-3439-4A74-B382-1BBB3811A902}" destId="{CADE9DED-A63B-4909-B10F-150E1C942B3B}" srcOrd="9" destOrd="0" parTransId="{17EEEBA4-6731-4333-8798-FF45A032883F}" sibTransId="{405D17F1-CEAA-4F7E-900D-6E74502A594F}"/>
    <dgm:cxn modelId="{7968E661-33FF-441D-947E-51DF89466C99}" type="presOf" srcId="{819C4FBE-3439-4A74-B382-1BBB3811A902}" destId="{9326EF72-9DC7-4D0B-BAFC-3F57B2711869}" srcOrd="0" destOrd="0" presId="urn:microsoft.com/office/officeart/2005/8/layout/process4"/>
    <dgm:cxn modelId="{1392A81A-DF49-450A-AC14-10E0DE606857}" srcId="{819C4FBE-3439-4A74-B382-1BBB3811A902}" destId="{EFDF5910-1E7A-45F9-BD31-C423C4C0C831}" srcOrd="2" destOrd="0" parTransId="{4E36EF9F-A5E0-4C63-B1EA-AC4B270E907A}" sibTransId="{AB66DE4B-E84B-476A-BE5E-F664F44B0157}"/>
    <dgm:cxn modelId="{3E974DAD-A505-4F83-B2C2-36183E580A93}" srcId="{819C4FBE-3439-4A74-B382-1BBB3811A902}" destId="{320904F5-B066-4846-A44E-2674DBCBEC6B}" srcOrd="6" destOrd="0" parTransId="{3127B20D-6147-44EB-B1A5-85D9D784FEAB}" sibTransId="{11F119E3-8F19-47BD-9328-ECB075BA05D7}"/>
    <dgm:cxn modelId="{9EF8CCFF-FCEE-4CD1-A2CC-90A272B41015}" srcId="{819C4FBE-3439-4A74-B382-1BBB3811A902}" destId="{4D58DEF9-878F-4A49-95D1-4484C038FE85}" srcOrd="0" destOrd="0" parTransId="{B634383B-C73D-4186-B759-50AF88B3F17F}" sibTransId="{64EA7082-4B7F-4922-986E-10BEBFD28842}"/>
    <dgm:cxn modelId="{5C8A2414-894C-4DA5-9373-140E1EA211EA}" type="presOf" srcId="{EFDF5910-1E7A-45F9-BD31-C423C4C0C831}" destId="{D3ADA380-08D6-40C8-A6E0-AA85E70C3DC0}" srcOrd="0" destOrd="0" presId="urn:microsoft.com/office/officeart/2005/8/layout/process4"/>
    <dgm:cxn modelId="{3C95AF9F-470C-4253-A131-353675BC3352}" type="presOf" srcId="{320904F5-B066-4846-A44E-2674DBCBEC6B}" destId="{98714BAC-B405-47FD-824C-1C71ED5A260F}" srcOrd="0" destOrd="0" presId="urn:microsoft.com/office/officeart/2005/8/layout/process4"/>
    <dgm:cxn modelId="{5DB4DC2B-2093-40FA-9D2E-1BD71BF84ADF}" type="presOf" srcId="{CADE9DED-A63B-4909-B10F-150E1C942B3B}" destId="{7ADB3046-1055-4EE6-BB4E-866B0D9149EA}" srcOrd="0" destOrd="0" presId="urn:microsoft.com/office/officeart/2005/8/layout/process4"/>
    <dgm:cxn modelId="{CD67A4FE-E8FE-4269-803B-CA32AE8B4A23}" type="presOf" srcId="{01C82C65-8FFE-4540-A42E-22465C894C17}" destId="{7E9B341B-9702-4FB9-9938-FC249810E253}" srcOrd="0" destOrd="0" presId="urn:microsoft.com/office/officeart/2005/8/layout/process4"/>
    <dgm:cxn modelId="{C0EB27D2-22A2-43F9-9E41-DC48084102D3}" srcId="{819C4FBE-3439-4A74-B382-1BBB3811A902}" destId="{8D7F151E-BE54-4409-89AC-0718BA9C392D}" srcOrd="3" destOrd="0" parTransId="{7E102016-49EC-4E1E-9694-DA78DD87859E}" sibTransId="{C1BB29CF-5AA5-4C4B-A5FB-C9A1722DD4F3}"/>
    <dgm:cxn modelId="{94942120-35D3-47F0-AF74-AEB547F909F7}" srcId="{819C4FBE-3439-4A74-B382-1BBB3811A902}" destId="{BA12E32C-8259-499A-8F56-5BB4B6FE599D}" srcOrd="7" destOrd="0" parTransId="{1178DC3A-A3E5-49B3-A18F-A13109995130}" sibTransId="{A28F9FA5-0AA0-43FA-8BC0-971DF8810BD4}"/>
    <dgm:cxn modelId="{0A583C7B-1002-4EC7-BEC8-9056C326C43A}" srcId="{819C4FBE-3439-4A74-B382-1BBB3811A902}" destId="{FB1B0500-0F1D-4B4A-B84F-5E41A4584CBD}" srcOrd="4" destOrd="0" parTransId="{1DE70E76-DAD6-4D39-AC5F-64B8C0D53B37}" sibTransId="{46201475-7335-48D7-8627-6F8213C6FB49}"/>
    <dgm:cxn modelId="{10159173-E95C-4205-A7AE-845A18E361E1}" type="presOf" srcId="{FB1B0500-0F1D-4B4A-B84F-5E41A4584CBD}" destId="{69E067C5-C2C7-464E-A83F-0E566DE86BF0}" srcOrd="0" destOrd="0" presId="urn:microsoft.com/office/officeart/2005/8/layout/process4"/>
    <dgm:cxn modelId="{D6F96C95-9D7F-44F1-B99B-6BFF8884D0E7}" type="presParOf" srcId="{9326EF72-9DC7-4D0B-BAFC-3F57B2711869}" destId="{C2681D53-971B-4581-9769-636B6C38E35F}" srcOrd="0" destOrd="0" presId="urn:microsoft.com/office/officeart/2005/8/layout/process4"/>
    <dgm:cxn modelId="{C0AF021B-4B1D-4DB9-8454-F148E5365EFB}" type="presParOf" srcId="{C2681D53-971B-4581-9769-636B6C38E35F}" destId="{7ADB3046-1055-4EE6-BB4E-866B0D9149EA}" srcOrd="0" destOrd="0" presId="urn:microsoft.com/office/officeart/2005/8/layout/process4"/>
    <dgm:cxn modelId="{97951703-DAEF-431F-92C9-35554D157D25}" type="presParOf" srcId="{9326EF72-9DC7-4D0B-BAFC-3F57B2711869}" destId="{FD6ABC3E-37BF-4FD4-9F8A-9A92FF28AAE0}" srcOrd="1" destOrd="0" presId="urn:microsoft.com/office/officeart/2005/8/layout/process4"/>
    <dgm:cxn modelId="{60160A24-4421-4128-BC91-23CCAE3C29A2}" type="presParOf" srcId="{9326EF72-9DC7-4D0B-BAFC-3F57B2711869}" destId="{78E52142-4E77-4853-AF30-331E03BDCCB6}" srcOrd="2" destOrd="0" presId="urn:microsoft.com/office/officeart/2005/8/layout/process4"/>
    <dgm:cxn modelId="{3C5F8154-B9DD-4C19-AECB-E72FBCB112A9}" type="presParOf" srcId="{78E52142-4E77-4853-AF30-331E03BDCCB6}" destId="{FF144384-F434-4B53-9E02-9E558825385B}" srcOrd="0" destOrd="0" presId="urn:microsoft.com/office/officeart/2005/8/layout/process4"/>
    <dgm:cxn modelId="{5D8B7EB1-4E20-4512-B7BA-488227F482D2}" type="presParOf" srcId="{9326EF72-9DC7-4D0B-BAFC-3F57B2711869}" destId="{BEEA845D-F386-4D79-9E38-24F52B130173}" srcOrd="3" destOrd="0" presId="urn:microsoft.com/office/officeart/2005/8/layout/process4"/>
    <dgm:cxn modelId="{1EC58DDD-9D10-46CD-8820-D802A92E5012}" type="presParOf" srcId="{9326EF72-9DC7-4D0B-BAFC-3F57B2711869}" destId="{246099E3-6FEB-46AF-AF4B-6B78ADFC411D}" srcOrd="4" destOrd="0" presId="urn:microsoft.com/office/officeart/2005/8/layout/process4"/>
    <dgm:cxn modelId="{80D31B9E-9E88-4FA7-83ED-A7FF01CB99E0}" type="presParOf" srcId="{246099E3-6FEB-46AF-AF4B-6B78ADFC411D}" destId="{B78D2AAD-E1AC-4052-A7BA-C891452C63C4}" srcOrd="0" destOrd="0" presId="urn:microsoft.com/office/officeart/2005/8/layout/process4"/>
    <dgm:cxn modelId="{64F63F1A-2D76-4215-BFBC-DE131E399156}" type="presParOf" srcId="{9326EF72-9DC7-4D0B-BAFC-3F57B2711869}" destId="{D55DCAA0-3802-4560-9F5C-C2ACC58EC65F}" srcOrd="5" destOrd="0" presId="urn:microsoft.com/office/officeart/2005/8/layout/process4"/>
    <dgm:cxn modelId="{B8C13F13-8EFC-4012-A106-CCC393DA4D46}" type="presParOf" srcId="{9326EF72-9DC7-4D0B-BAFC-3F57B2711869}" destId="{337D0D5F-063B-4E02-A8BF-3F019E47C445}" srcOrd="6" destOrd="0" presId="urn:microsoft.com/office/officeart/2005/8/layout/process4"/>
    <dgm:cxn modelId="{67226F11-DC45-4644-B1B0-26D3AE68104B}" type="presParOf" srcId="{337D0D5F-063B-4E02-A8BF-3F019E47C445}" destId="{98714BAC-B405-47FD-824C-1C71ED5A260F}" srcOrd="0" destOrd="0" presId="urn:microsoft.com/office/officeart/2005/8/layout/process4"/>
    <dgm:cxn modelId="{D031B876-AA32-4E45-A0B0-1D910F5C5CD5}" type="presParOf" srcId="{9326EF72-9DC7-4D0B-BAFC-3F57B2711869}" destId="{74D2F534-45D3-4A23-9059-23D60F97668D}" srcOrd="7" destOrd="0" presId="urn:microsoft.com/office/officeart/2005/8/layout/process4"/>
    <dgm:cxn modelId="{7E4A4389-7670-419F-9762-0B8B5D74809F}" type="presParOf" srcId="{9326EF72-9DC7-4D0B-BAFC-3F57B2711869}" destId="{5BFB4499-8C60-4AF7-B0F2-4FDE0F42F304}" srcOrd="8" destOrd="0" presId="urn:microsoft.com/office/officeart/2005/8/layout/process4"/>
    <dgm:cxn modelId="{47B7F6A0-7F2A-450D-BC4B-44DBA33432C8}" type="presParOf" srcId="{5BFB4499-8C60-4AF7-B0F2-4FDE0F42F304}" destId="{7E9B341B-9702-4FB9-9938-FC249810E253}" srcOrd="0" destOrd="0" presId="urn:microsoft.com/office/officeart/2005/8/layout/process4"/>
    <dgm:cxn modelId="{E260B60B-B894-4FE3-B794-F00C31E7ED10}" type="presParOf" srcId="{9326EF72-9DC7-4D0B-BAFC-3F57B2711869}" destId="{36A67B8B-3B42-429D-8D2D-E033AF71E72C}" srcOrd="9" destOrd="0" presId="urn:microsoft.com/office/officeart/2005/8/layout/process4"/>
    <dgm:cxn modelId="{33E70FE0-824C-4220-867B-89CCD1FC5D29}" type="presParOf" srcId="{9326EF72-9DC7-4D0B-BAFC-3F57B2711869}" destId="{EB913A6C-88CE-4AE2-B90E-BD5A547CF6F0}" srcOrd="10" destOrd="0" presId="urn:microsoft.com/office/officeart/2005/8/layout/process4"/>
    <dgm:cxn modelId="{5CB99687-40AE-4F5B-9391-C89F6CFDAC09}" type="presParOf" srcId="{EB913A6C-88CE-4AE2-B90E-BD5A547CF6F0}" destId="{69E067C5-C2C7-464E-A83F-0E566DE86BF0}" srcOrd="0" destOrd="0" presId="urn:microsoft.com/office/officeart/2005/8/layout/process4"/>
    <dgm:cxn modelId="{8A59C1A7-2483-4E91-8EB9-4B808482CFF8}" type="presParOf" srcId="{9326EF72-9DC7-4D0B-BAFC-3F57B2711869}" destId="{CB7C180A-0654-44A5-BDC9-E49D5D5A7BE0}" srcOrd="11" destOrd="0" presId="urn:microsoft.com/office/officeart/2005/8/layout/process4"/>
    <dgm:cxn modelId="{EB8C93C9-EF0F-4D16-AF91-3516F10BBEF7}" type="presParOf" srcId="{9326EF72-9DC7-4D0B-BAFC-3F57B2711869}" destId="{26ECF5B7-605B-4B95-ACF6-A83C28117CC9}" srcOrd="12" destOrd="0" presId="urn:microsoft.com/office/officeart/2005/8/layout/process4"/>
    <dgm:cxn modelId="{A7953EE0-E9F7-488B-ADF4-091ABF8ED1C6}" type="presParOf" srcId="{26ECF5B7-605B-4B95-ACF6-A83C28117CC9}" destId="{06730839-9CF9-4536-A1B2-FD0F426D4F98}" srcOrd="0" destOrd="0" presId="urn:microsoft.com/office/officeart/2005/8/layout/process4"/>
    <dgm:cxn modelId="{679D2DB0-380F-4F8C-AC32-FE4FDFDD5CC6}" type="presParOf" srcId="{9326EF72-9DC7-4D0B-BAFC-3F57B2711869}" destId="{1CBA53B6-39B3-4816-B2AE-6C4DD901D6C7}" srcOrd="13" destOrd="0" presId="urn:microsoft.com/office/officeart/2005/8/layout/process4"/>
    <dgm:cxn modelId="{3ECC9F46-40BF-4414-8C3D-F2BEF5B39A63}" type="presParOf" srcId="{9326EF72-9DC7-4D0B-BAFC-3F57B2711869}" destId="{B644B2B5-4D37-4685-9E13-76AC81E4BC5D}" srcOrd="14" destOrd="0" presId="urn:microsoft.com/office/officeart/2005/8/layout/process4"/>
    <dgm:cxn modelId="{AF4F7B31-A3C3-4D2B-A3AE-09B21D08C86A}" type="presParOf" srcId="{B644B2B5-4D37-4685-9E13-76AC81E4BC5D}" destId="{D3ADA380-08D6-40C8-A6E0-AA85E70C3DC0}" srcOrd="0" destOrd="0" presId="urn:microsoft.com/office/officeart/2005/8/layout/process4"/>
    <dgm:cxn modelId="{539349CB-2671-412D-9F04-5219F4835786}" type="presParOf" srcId="{9326EF72-9DC7-4D0B-BAFC-3F57B2711869}" destId="{9482B5EE-5713-4656-8CEF-E1EC497082C7}" srcOrd="15" destOrd="0" presId="urn:microsoft.com/office/officeart/2005/8/layout/process4"/>
    <dgm:cxn modelId="{6CA489C2-F807-451A-9534-CD30A9F94DBC}" type="presParOf" srcId="{9326EF72-9DC7-4D0B-BAFC-3F57B2711869}" destId="{4A5AEBC3-CD9A-417C-B1CE-32935BFB27DC}" srcOrd="16" destOrd="0" presId="urn:microsoft.com/office/officeart/2005/8/layout/process4"/>
    <dgm:cxn modelId="{67679973-9FE7-4410-BBB3-2FED225354CE}" type="presParOf" srcId="{4A5AEBC3-CD9A-417C-B1CE-32935BFB27DC}" destId="{F0E91170-6EDE-4172-948B-45C080C627B3}" srcOrd="0" destOrd="0" presId="urn:microsoft.com/office/officeart/2005/8/layout/process4"/>
    <dgm:cxn modelId="{D4C1DEC2-D620-4260-B5C3-F76C3CF1648E}" type="presParOf" srcId="{9326EF72-9DC7-4D0B-BAFC-3F57B2711869}" destId="{50984ECD-B986-4347-AA3A-279C7D4EF974}" srcOrd="17" destOrd="0" presId="urn:microsoft.com/office/officeart/2005/8/layout/process4"/>
    <dgm:cxn modelId="{1AF89699-E2DF-436D-B062-7C99C524A8C6}" type="presParOf" srcId="{9326EF72-9DC7-4D0B-BAFC-3F57B2711869}" destId="{74933748-44E7-48D6-896A-F85923C6BC77}" srcOrd="18" destOrd="0" presId="urn:microsoft.com/office/officeart/2005/8/layout/process4"/>
    <dgm:cxn modelId="{66593611-6759-4B52-8DC0-0B68E90E5149}" type="presParOf" srcId="{74933748-44E7-48D6-896A-F85923C6BC77}" destId="{229BD8CB-7ACB-46EF-9FAE-CC09E4059FB4}" srcOrd="0" destOrd="0" presId="urn:microsoft.com/office/officeart/2005/8/layout/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b10447fef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b10447fef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831f864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831f864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8e8fcb71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8e8fcb71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7b10447fef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7b10447fef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b10447fef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7b10447fef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7b10447fe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7b10447fe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63375" y="956350"/>
            <a:ext cx="4867500" cy="20526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949575" y="3008950"/>
            <a:ext cx="3481200" cy="792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560010" y="-1249360"/>
            <a:ext cx="13908810" cy="8355285"/>
            <a:chOff x="-1560010" y="-1249360"/>
            <a:chExt cx="13908810" cy="8355285"/>
          </a:xfrm>
        </p:grpSpPr>
        <p:pic>
          <p:nvPicPr>
            <p:cNvPr id="12" name="Google Shape;12;p2"/>
            <p:cNvPicPr preferRelativeResize="0"/>
            <p:nvPr/>
          </p:nvPicPr>
          <p:blipFill>
            <a:blip r:embed="rId3">
              <a:alphaModFix/>
            </a:blip>
            <a:stretch>
              <a:fillRect/>
            </a:stretch>
          </p:blipFill>
          <p:spPr>
            <a:xfrm>
              <a:off x="7388700" y="3427700"/>
              <a:ext cx="2241025" cy="2241025"/>
            </a:xfrm>
            <a:prstGeom prst="rect">
              <a:avLst/>
            </a:prstGeom>
            <a:noFill/>
            <a:ln>
              <a:noFill/>
            </a:ln>
          </p:spPr>
        </p:pic>
        <p:pic>
          <p:nvPicPr>
            <p:cNvPr id="13" name="Google Shape;13;p2"/>
            <p:cNvPicPr preferRelativeResize="0"/>
            <p:nvPr/>
          </p:nvPicPr>
          <p:blipFill>
            <a:blip r:embed="rId4">
              <a:alphaModFix/>
            </a:blip>
            <a:stretch>
              <a:fillRect/>
            </a:stretch>
          </p:blipFill>
          <p:spPr>
            <a:xfrm>
              <a:off x="7052900" y="4096025"/>
              <a:ext cx="5295900" cy="3009900"/>
            </a:xfrm>
            <a:prstGeom prst="rect">
              <a:avLst/>
            </a:prstGeom>
            <a:noFill/>
            <a:ln>
              <a:noFill/>
            </a:ln>
          </p:spPr>
        </p:pic>
        <p:pic>
          <p:nvPicPr>
            <p:cNvPr id="14" name="Google Shape;14;p2"/>
            <p:cNvPicPr preferRelativeResize="0"/>
            <p:nvPr/>
          </p:nvPicPr>
          <p:blipFill>
            <a:blip r:embed="rId5">
              <a:alphaModFix/>
            </a:blip>
            <a:stretch>
              <a:fillRect/>
            </a:stretch>
          </p:blipFill>
          <p:spPr>
            <a:xfrm rot="-1890687">
              <a:off x="-651026" y="968766"/>
              <a:ext cx="6332477" cy="2878694"/>
            </a:xfrm>
            <a:prstGeom prst="rect">
              <a:avLst/>
            </a:prstGeom>
            <a:noFill/>
            <a:ln>
              <a:noFill/>
            </a:ln>
          </p:spPr>
        </p:pic>
        <p:pic>
          <p:nvPicPr>
            <p:cNvPr id="15" name="Google Shape;15;p2"/>
            <p:cNvPicPr preferRelativeResize="0"/>
            <p:nvPr/>
          </p:nvPicPr>
          <p:blipFill>
            <a:blip r:embed="rId6">
              <a:alphaModFix/>
            </a:blip>
            <a:stretch>
              <a:fillRect/>
            </a:stretch>
          </p:blipFill>
          <p:spPr>
            <a:xfrm>
              <a:off x="1969350" y="280525"/>
              <a:ext cx="1252900" cy="1252900"/>
            </a:xfrm>
            <a:prstGeom prst="rect">
              <a:avLst/>
            </a:prstGeom>
            <a:noFill/>
            <a:ln>
              <a:noFill/>
            </a:ln>
          </p:spPr>
        </p:pic>
        <p:pic>
          <p:nvPicPr>
            <p:cNvPr id="16" name="Google Shape;16;p2"/>
            <p:cNvPicPr preferRelativeResize="0"/>
            <p:nvPr/>
          </p:nvPicPr>
          <p:blipFill>
            <a:blip r:embed="rId7">
              <a:alphaModFix/>
            </a:blip>
            <a:stretch>
              <a:fillRect/>
            </a:stretch>
          </p:blipFill>
          <p:spPr>
            <a:xfrm rot="7776260" flipH="1">
              <a:off x="-764754" y="-1096476"/>
              <a:ext cx="1757233" cy="2891127"/>
            </a:xfrm>
            <a:prstGeom prst="rect">
              <a:avLst/>
            </a:prstGeom>
            <a:noFill/>
            <a:ln>
              <a:noFill/>
            </a:ln>
          </p:spPr>
        </p:pic>
        <p:pic>
          <p:nvPicPr>
            <p:cNvPr id="17" name="Google Shape;17;p2"/>
            <p:cNvPicPr preferRelativeResize="0"/>
            <p:nvPr/>
          </p:nvPicPr>
          <p:blipFill>
            <a:blip r:embed="rId8">
              <a:alphaModFix/>
            </a:blip>
            <a:stretch>
              <a:fillRect/>
            </a:stretch>
          </p:blipFill>
          <p:spPr>
            <a:xfrm>
              <a:off x="904625" y="2187725"/>
              <a:ext cx="2357751" cy="2357751"/>
            </a:xfrm>
            <a:prstGeom prst="rect">
              <a:avLst/>
            </a:prstGeom>
            <a:noFill/>
            <a:ln>
              <a:noFill/>
            </a:ln>
          </p:spPr>
        </p:pic>
        <p:pic>
          <p:nvPicPr>
            <p:cNvPr id="18" name="Google Shape;18;p2"/>
            <p:cNvPicPr preferRelativeResize="0"/>
            <p:nvPr/>
          </p:nvPicPr>
          <p:blipFill>
            <a:blip r:embed="rId9">
              <a:alphaModFix/>
            </a:blip>
            <a:stretch>
              <a:fillRect/>
            </a:stretch>
          </p:blipFill>
          <p:spPr>
            <a:xfrm>
              <a:off x="8216600" y="166000"/>
              <a:ext cx="792600" cy="7926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8">
    <p:bg>
      <p:bgPr>
        <a:blipFill>
          <a:blip r:embed="rId2">
            <a:alphaModFix/>
          </a:blip>
          <a:stretch>
            <a:fillRect/>
          </a:stretch>
        </a:blipFill>
        <a:effectLst/>
      </p:bgPr>
    </p:bg>
    <p:spTree>
      <p:nvGrpSpPr>
        <p:cNvPr id="1" name="Shape 508"/>
        <p:cNvGrpSpPr/>
        <p:nvPr/>
      </p:nvGrpSpPr>
      <p:grpSpPr>
        <a:xfrm>
          <a:off x="0" y="0"/>
          <a:ext cx="0" cy="0"/>
          <a:chOff x="0" y="0"/>
          <a:chExt cx="0" cy="0"/>
        </a:xfrm>
      </p:grpSpPr>
      <p:grpSp>
        <p:nvGrpSpPr>
          <p:cNvPr id="509" name="Google Shape;509;p50"/>
          <p:cNvGrpSpPr/>
          <p:nvPr/>
        </p:nvGrpSpPr>
        <p:grpSpPr>
          <a:xfrm>
            <a:off x="-1487407" y="-446799"/>
            <a:ext cx="11925714" cy="7316899"/>
            <a:chOff x="-1487407" y="-446799"/>
            <a:chExt cx="11925714" cy="7316899"/>
          </a:xfrm>
        </p:grpSpPr>
        <p:pic>
          <p:nvPicPr>
            <p:cNvPr id="510" name="Google Shape;510;p50"/>
            <p:cNvPicPr preferRelativeResize="0"/>
            <p:nvPr/>
          </p:nvPicPr>
          <p:blipFill>
            <a:blip r:embed="rId3">
              <a:alphaModFix/>
            </a:blip>
            <a:stretch>
              <a:fillRect/>
            </a:stretch>
          </p:blipFill>
          <p:spPr>
            <a:xfrm rot="-10799949" flipH="1">
              <a:off x="-163425" y="-446787"/>
              <a:ext cx="1554250" cy="2557177"/>
            </a:xfrm>
            <a:prstGeom prst="rect">
              <a:avLst/>
            </a:prstGeom>
            <a:noFill/>
            <a:ln>
              <a:noFill/>
            </a:ln>
          </p:spPr>
        </p:pic>
        <p:pic>
          <p:nvPicPr>
            <p:cNvPr id="511" name="Google Shape;511;p50"/>
            <p:cNvPicPr preferRelativeResize="0"/>
            <p:nvPr/>
          </p:nvPicPr>
          <p:blipFill>
            <a:blip r:embed="rId4">
              <a:alphaModFix/>
            </a:blip>
            <a:stretch>
              <a:fillRect/>
            </a:stretch>
          </p:blipFill>
          <p:spPr>
            <a:xfrm rot="-1712069">
              <a:off x="5028286" y="2739015"/>
              <a:ext cx="5140377" cy="2436095"/>
            </a:xfrm>
            <a:prstGeom prst="rect">
              <a:avLst/>
            </a:prstGeom>
            <a:noFill/>
            <a:ln>
              <a:noFill/>
            </a:ln>
          </p:spPr>
        </p:pic>
        <p:pic>
          <p:nvPicPr>
            <p:cNvPr id="512" name="Google Shape;512;p50"/>
            <p:cNvPicPr preferRelativeResize="0"/>
            <p:nvPr/>
          </p:nvPicPr>
          <p:blipFill>
            <a:blip r:embed="rId5">
              <a:alphaModFix/>
            </a:blip>
            <a:stretch>
              <a:fillRect/>
            </a:stretch>
          </p:blipFill>
          <p:spPr>
            <a:xfrm rot="2399982" flipH="1">
              <a:off x="7323375" y="463662"/>
              <a:ext cx="2001026" cy="1693177"/>
            </a:xfrm>
            <a:prstGeom prst="rect">
              <a:avLst/>
            </a:prstGeom>
            <a:noFill/>
            <a:ln>
              <a:noFill/>
            </a:ln>
          </p:spPr>
        </p:pic>
        <p:pic>
          <p:nvPicPr>
            <p:cNvPr id="513" name="Google Shape;513;p50"/>
            <p:cNvPicPr preferRelativeResize="0"/>
            <p:nvPr/>
          </p:nvPicPr>
          <p:blipFill>
            <a:blip r:embed="rId6">
              <a:alphaModFix/>
            </a:blip>
            <a:stretch>
              <a:fillRect/>
            </a:stretch>
          </p:blipFill>
          <p:spPr>
            <a:xfrm rot="8448955">
              <a:off x="-1230489" y="3729315"/>
              <a:ext cx="3828604" cy="2175969"/>
            </a:xfrm>
            <a:prstGeom prst="rect">
              <a:avLst/>
            </a:prstGeom>
            <a:noFill/>
            <a:ln>
              <a:noFill/>
            </a:ln>
          </p:spPr>
        </p:pic>
      </p:grpSp>
      <p:sp>
        <p:nvSpPr>
          <p:cNvPr id="514" name="Google Shape;514;p50"/>
          <p:cNvSpPr txBox="1">
            <a:spLocks noGrp="1"/>
          </p:cNvSpPr>
          <p:nvPr>
            <p:ph type="title"/>
          </p:nvPr>
        </p:nvSpPr>
        <p:spPr>
          <a:xfrm>
            <a:off x="1796052" y="1657763"/>
            <a:ext cx="5495700" cy="75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0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15" name="Google Shape;515;p50"/>
          <p:cNvSpPr txBox="1">
            <a:spLocks noGrp="1"/>
          </p:cNvSpPr>
          <p:nvPr>
            <p:ph type="subTitle" idx="1"/>
          </p:nvPr>
        </p:nvSpPr>
        <p:spPr>
          <a:xfrm>
            <a:off x="1671450" y="2622338"/>
            <a:ext cx="5801100" cy="86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3">
    <p:bg>
      <p:bgPr>
        <a:blipFill>
          <a:blip r:embed="rId2">
            <a:alphaModFix/>
          </a:blip>
          <a:stretch>
            <a:fillRect/>
          </a:stretch>
        </a:blipFill>
        <a:effectLst/>
      </p:bgPr>
    </p:bg>
    <p:spTree>
      <p:nvGrpSpPr>
        <p:cNvPr id="1" name="Shape 630"/>
        <p:cNvGrpSpPr/>
        <p:nvPr/>
      </p:nvGrpSpPr>
      <p:grpSpPr>
        <a:xfrm>
          <a:off x="0" y="0"/>
          <a:ext cx="0" cy="0"/>
          <a:chOff x="0" y="0"/>
          <a:chExt cx="0" cy="0"/>
        </a:xfrm>
      </p:grpSpPr>
      <p:grpSp>
        <p:nvGrpSpPr>
          <p:cNvPr id="631" name="Google Shape;631;p60"/>
          <p:cNvGrpSpPr/>
          <p:nvPr/>
        </p:nvGrpSpPr>
        <p:grpSpPr>
          <a:xfrm>
            <a:off x="-872893" y="1369971"/>
            <a:ext cx="4858043" cy="6001204"/>
            <a:chOff x="-872893" y="1369971"/>
            <a:chExt cx="4858043" cy="6001204"/>
          </a:xfrm>
        </p:grpSpPr>
        <p:pic>
          <p:nvPicPr>
            <p:cNvPr id="632" name="Google Shape;632;p60"/>
            <p:cNvPicPr preferRelativeResize="0"/>
            <p:nvPr/>
          </p:nvPicPr>
          <p:blipFill>
            <a:blip r:embed="rId3">
              <a:alphaModFix/>
            </a:blip>
            <a:stretch>
              <a:fillRect/>
            </a:stretch>
          </p:blipFill>
          <p:spPr>
            <a:xfrm rot="7859885" flipH="1">
              <a:off x="-108899" y="2787598"/>
              <a:ext cx="1502093" cy="2577926"/>
            </a:xfrm>
            <a:prstGeom prst="rect">
              <a:avLst/>
            </a:prstGeom>
            <a:noFill/>
            <a:ln>
              <a:noFill/>
            </a:ln>
          </p:spPr>
        </p:pic>
        <p:pic>
          <p:nvPicPr>
            <p:cNvPr id="633" name="Google Shape;633;p60"/>
            <p:cNvPicPr preferRelativeResize="0"/>
            <p:nvPr/>
          </p:nvPicPr>
          <p:blipFill>
            <a:blip r:embed="rId4">
              <a:alphaModFix/>
            </a:blip>
            <a:stretch>
              <a:fillRect/>
            </a:stretch>
          </p:blipFill>
          <p:spPr>
            <a:xfrm rot="-2208277">
              <a:off x="-42741" y="1874209"/>
              <a:ext cx="2342932" cy="1982482"/>
            </a:xfrm>
            <a:prstGeom prst="rect">
              <a:avLst/>
            </a:prstGeom>
            <a:noFill/>
            <a:ln>
              <a:noFill/>
            </a:ln>
          </p:spPr>
        </p:pic>
        <p:pic>
          <p:nvPicPr>
            <p:cNvPr id="634" name="Google Shape;634;p60"/>
            <p:cNvPicPr preferRelativeResize="0"/>
            <p:nvPr/>
          </p:nvPicPr>
          <p:blipFill>
            <a:blip r:embed="rId5">
              <a:alphaModFix/>
            </a:blip>
            <a:stretch>
              <a:fillRect/>
            </a:stretch>
          </p:blipFill>
          <p:spPr>
            <a:xfrm rot="-5049149" flipH="1">
              <a:off x="986643" y="4455797"/>
              <a:ext cx="3596914" cy="2044279"/>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3">
    <p:bg>
      <p:bgPr>
        <a:blipFill>
          <a:blip r:embed="rId2">
            <a:alphaModFix/>
          </a:blip>
          <a:stretch>
            <a:fillRect/>
          </a:stretch>
        </a:blipFill>
        <a:effectLst/>
      </p:bgPr>
    </p:bg>
    <p:spTree>
      <p:nvGrpSpPr>
        <p:cNvPr id="1" name="Shape 635"/>
        <p:cNvGrpSpPr/>
        <p:nvPr/>
      </p:nvGrpSpPr>
      <p:grpSpPr>
        <a:xfrm>
          <a:off x="0" y="0"/>
          <a:ext cx="0" cy="0"/>
          <a:chOff x="0" y="0"/>
          <a:chExt cx="0" cy="0"/>
        </a:xfrm>
      </p:grpSpPr>
      <p:grpSp>
        <p:nvGrpSpPr>
          <p:cNvPr id="636" name="Google Shape;636;p61"/>
          <p:cNvGrpSpPr/>
          <p:nvPr/>
        </p:nvGrpSpPr>
        <p:grpSpPr>
          <a:xfrm>
            <a:off x="6560500" y="-1128826"/>
            <a:ext cx="3351143" cy="3652324"/>
            <a:chOff x="6560500" y="-1128826"/>
            <a:chExt cx="3351143" cy="3652324"/>
          </a:xfrm>
        </p:grpSpPr>
        <p:pic>
          <p:nvPicPr>
            <p:cNvPr id="637" name="Google Shape;637;p61"/>
            <p:cNvPicPr preferRelativeResize="0"/>
            <p:nvPr/>
          </p:nvPicPr>
          <p:blipFill>
            <a:blip r:embed="rId3">
              <a:alphaModFix/>
            </a:blip>
            <a:stretch>
              <a:fillRect/>
            </a:stretch>
          </p:blipFill>
          <p:spPr>
            <a:xfrm rot="-9734620" flipH="1">
              <a:off x="6743315" y="-724625"/>
              <a:ext cx="2909019" cy="1653324"/>
            </a:xfrm>
            <a:prstGeom prst="rect">
              <a:avLst/>
            </a:prstGeom>
            <a:noFill/>
            <a:ln>
              <a:noFill/>
            </a:ln>
          </p:spPr>
        </p:pic>
        <p:pic>
          <p:nvPicPr>
            <p:cNvPr id="638" name="Google Shape;638;p61"/>
            <p:cNvPicPr preferRelativeResize="0"/>
            <p:nvPr/>
          </p:nvPicPr>
          <p:blipFill>
            <a:blip r:embed="rId4">
              <a:alphaModFix/>
            </a:blip>
            <a:stretch>
              <a:fillRect/>
            </a:stretch>
          </p:blipFill>
          <p:spPr>
            <a:xfrm rot="-2314110">
              <a:off x="7038849" y="533693"/>
              <a:ext cx="2783852" cy="1259363"/>
            </a:xfrm>
            <a:prstGeom prst="rect">
              <a:avLst/>
            </a:prstGeom>
            <a:noFill/>
            <a:ln>
              <a:noFill/>
            </a:ln>
          </p:spPr>
        </p:pic>
        <p:pic>
          <p:nvPicPr>
            <p:cNvPr id="639" name="Google Shape;639;p61"/>
            <p:cNvPicPr preferRelativeResize="0"/>
            <p:nvPr/>
          </p:nvPicPr>
          <p:blipFill rotWithShape="1">
            <a:blip r:embed="rId5">
              <a:alphaModFix/>
            </a:blip>
            <a:srcRect l="-2210" t="2470" r="2209" b="-2469"/>
            <a:stretch/>
          </p:blipFill>
          <p:spPr>
            <a:xfrm flipH="1">
              <a:off x="8231848" y="54980"/>
              <a:ext cx="964353" cy="96902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146900" y="2594111"/>
            <a:ext cx="6850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678700" y="1247661"/>
            <a:ext cx="37866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1693800" y="3272439"/>
            <a:ext cx="57564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grpSp>
        <p:nvGrpSpPr>
          <p:cNvPr id="23" name="Google Shape;23;p3"/>
          <p:cNvGrpSpPr/>
          <p:nvPr/>
        </p:nvGrpSpPr>
        <p:grpSpPr>
          <a:xfrm>
            <a:off x="-1961956" y="-1914072"/>
            <a:ext cx="12609495" cy="7928467"/>
            <a:chOff x="-1961956" y="-1914072"/>
            <a:chExt cx="12609495" cy="7928467"/>
          </a:xfrm>
        </p:grpSpPr>
        <p:pic>
          <p:nvPicPr>
            <p:cNvPr id="24" name="Google Shape;24;p3"/>
            <p:cNvPicPr preferRelativeResize="0"/>
            <p:nvPr/>
          </p:nvPicPr>
          <p:blipFill>
            <a:blip r:embed="rId3">
              <a:alphaModFix/>
            </a:blip>
            <a:stretch>
              <a:fillRect/>
            </a:stretch>
          </p:blipFill>
          <p:spPr>
            <a:xfrm rot="-2965333" flipH="1">
              <a:off x="-195457" y="-328621"/>
              <a:ext cx="1736239" cy="1736239"/>
            </a:xfrm>
            <a:prstGeom prst="rect">
              <a:avLst/>
            </a:prstGeom>
            <a:noFill/>
            <a:ln>
              <a:noFill/>
            </a:ln>
          </p:spPr>
        </p:pic>
        <p:pic>
          <p:nvPicPr>
            <p:cNvPr id="25" name="Google Shape;25;p3"/>
            <p:cNvPicPr preferRelativeResize="0"/>
            <p:nvPr/>
          </p:nvPicPr>
          <p:blipFill>
            <a:blip r:embed="rId4">
              <a:alphaModFix/>
            </a:blip>
            <a:stretch>
              <a:fillRect/>
            </a:stretch>
          </p:blipFill>
          <p:spPr>
            <a:xfrm rot="1772027">
              <a:off x="7981399" y="3414276"/>
              <a:ext cx="1986749" cy="1996375"/>
            </a:xfrm>
            <a:prstGeom prst="rect">
              <a:avLst/>
            </a:prstGeom>
            <a:noFill/>
            <a:ln>
              <a:noFill/>
            </a:ln>
          </p:spPr>
        </p:pic>
        <p:pic>
          <p:nvPicPr>
            <p:cNvPr id="26" name="Google Shape;26;p3"/>
            <p:cNvPicPr preferRelativeResize="0"/>
            <p:nvPr/>
          </p:nvPicPr>
          <p:blipFill>
            <a:blip r:embed="rId5">
              <a:alphaModFix/>
            </a:blip>
            <a:stretch>
              <a:fillRect/>
            </a:stretch>
          </p:blipFill>
          <p:spPr>
            <a:xfrm rot="1570612" flipH="1">
              <a:off x="-1719691" y="2568700"/>
              <a:ext cx="5448723" cy="2365150"/>
            </a:xfrm>
            <a:prstGeom prst="rect">
              <a:avLst/>
            </a:prstGeom>
            <a:noFill/>
            <a:ln>
              <a:noFill/>
            </a:ln>
          </p:spPr>
        </p:pic>
        <p:pic>
          <p:nvPicPr>
            <p:cNvPr id="27" name="Google Shape;27;p3"/>
            <p:cNvPicPr preferRelativeResize="0"/>
            <p:nvPr/>
          </p:nvPicPr>
          <p:blipFill>
            <a:blip r:embed="rId6">
              <a:alphaModFix/>
            </a:blip>
            <a:stretch>
              <a:fillRect/>
            </a:stretch>
          </p:blipFill>
          <p:spPr>
            <a:xfrm rot="-2119322">
              <a:off x="6542286" y="-1007559"/>
              <a:ext cx="3828604" cy="217596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6314270" y="-745589"/>
            <a:ext cx="4181087" cy="6451187"/>
            <a:chOff x="6314270" y="-745589"/>
            <a:chExt cx="4181087" cy="6451187"/>
          </a:xfrm>
        </p:grpSpPr>
        <p:pic>
          <p:nvPicPr>
            <p:cNvPr id="30" name="Google Shape;30;p4"/>
            <p:cNvPicPr preferRelativeResize="0"/>
            <p:nvPr/>
          </p:nvPicPr>
          <p:blipFill>
            <a:blip r:embed="rId3">
              <a:alphaModFix/>
            </a:blip>
            <a:stretch>
              <a:fillRect/>
            </a:stretch>
          </p:blipFill>
          <p:spPr>
            <a:xfrm rot="-1282192">
              <a:off x="6485858" y="3397694"/>
              <a:ext cx="3837909" cy="1665930"/>
            </a:xfrm>
            <a:prstGeom prst="rect">
              <a:avLst/>
            </a:prstGeom>
            <a:noFill/>
            <a:ln>
              <a:noFill/>
            </a:ln>
          </p:spPr>
        </p:pic>
        <p:pic>
          <p:nvPicPr>
            <p:cNvPr id="31" name="Google Shape;31;p4"/>
            <p:cNvPicPr preferRelativeResize="0"/>
            <p:nvPr/>
          </p:nvPicPr>
          <p:blipFill>
            <a:blip r:embed="rId4">
              <a:alphaModFix/>
            </a:blip>
            <a:stretch>
              <a:fillRect/>
            </a:stretch>
          </p:blipFill>
          <p:spPr>
            <a:xfrm rot="-51">
              <a:off x="8380896" y="-745576"/>
              <a:ext cx="1757232" cy="2891127"/>
            </a:xfrm>
            <a:prstGeom prst="rect">
              <a:avLst/>
            </a:prstGeom>
            <a:noFill/>
            <a:ln>
              <a:noFill/>
            </a:ln>
          </p:spPr>
        </p:pic>
      </p:grpSp>
      <p:sp>
        <p:nvSpPr>
          <p:cNvPr id="32" name="Google Shape;32;p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body" idx="1"/>
          </p:nvPr>
        </p:nvSpPr>
        <p:spPr>
          <a:xfrm>
            <a:off x="713225" y="1646975"/>
            <a:ext cx="5033400" cy="24858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1" name="Google Shape;71;p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2" name="Google Shape;72;p9"/>
          <p:cNvGrpSpPr/>
          <p:nvPr/>
        </p:nvGrpSpPr>
        <p:grpSpPr>
          <a:xfrm>
            <a:off x="-1272950" y="1405350"/>
            <a:ext cx="10891424" cy="4968350"/>
            <a:chOff x="-1272950" y="1405350"/>
            <a:chExt cx="10891424" cy="4968350"/>
          </a:xfrm>
        </p:grpSpPr>
        <p:pic>
          <p:nvPicPr>
            <p:cNvPr id="73" name="Google Shape;73;p9"/>
            <p:cNvPicPr preferRelativeResize="0"/>
            <p:nvPr/>
          </p:nvPicPr>
          <p:blipFill>
            <a:blip r:embed="rId3">
              <a:alphaModFix/>
            </a:blip>
            <a:stretch>
              <a:fillRect/>
            </a:stretch>
          </p:blipFill>
          <p:spPr>
            <a:xfrm rot="2700013">
              <a:off x="-1089314" y="3547407"/>
              <a:ext cx="3369977" cy="1915311"/>
            </a:xfrm>
            <a:prstGeom prst="rect">
              <a:avLst/>
            </a:prstGeom>
            <a:noFill/>
            <a:ln>
              <a:noFill/>
            </a:ln>
          </p:spPr>
        </p:pic>
        <p:pic>
          <p:nvPicPr>
            <p:cNvPr id="74" name="Google Shape;74;p9"/>
            <p:cNvPicPr preferRelativeResize="0"/>
            <p:nvPr/>
          </p:nvPicPr>
          <p:blipFill>
            <a:blip r:embed="rId4">
              <a:alphaModFix/>
            </a:blip>
            <a:stretch>
              <a:fillRect/>
            </a:stretch>
          </p:blipFill>
          <p:spPr>
            <a:xfrm rot="3481461">
              <a:off x="5997051" y="1660227"/>
              <a:ext cx="1448899" cy="1529020"/>
            </a:xfrm>
            <a:prstGeom prst="rect">
              <a:avLst/>
            </a:prstGeom>
            <a:noFill/>
            <a:ln>
              <a:noFill/>
            </a:ln>
          </p:spPr>
        </p:pic>
        <p:pic>
          <p:nvPicPr>
            <p:cNvPr id="75" name="Google Shape;75;p9"/>
            <p:cNvPicPr preferRelativeResize="0"/>
            <p:nvPr/>
          </p:nvPicPr>
          <p:blipFill>
            <a:blip r:embed="rId5">
              <a:alphaModFix/>
            </a:blip>
            <a:stretch>
              <a:fillRect/>
            </a:stretch>
          </p:blipFill>
          <p:spPr>
            <a:xfrm flipH="1">
              <a:off x="7753648" y="2268550"/>
              <a:ext cx="1864825" cy="3492225"/>
            </a:xfrm>
            <a:prstGeom prst="rect">
              <a:avLst/>
            </a:prstGeom>
            <a:noFill/>
            <a:ln>
              <a:noFill/>
            </a:ln>
          </p:spPr>
        </p:pic>
        <p:pic>
          <p:nvPicPr>
            <p:cNvPr id="76" name="Google Shape;76;p9"/>
            <p:cNvPicPr preferRelativeResize="0"/>
            <p:nvPr/>
          </p:nvPicPr>
          <p:blipFill>
            <a:blip r:embed="rId6">
              <a:alphaModFix/>
            </a:blip>
            <a:stretch>
              <a:fillRect/>
            </a:stretch>
          </p:blipFill>
          <p:spPr>
            <a:xfrm flipH="1">
              <a:off x="7553375" y="3031775"/>
              <a:ext cx="1299700" cy="12997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4387775" y="3053375"/>
            <a:ext cx="4043100" cy="155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9" name="Google Shape;79;p10"/>
          <p:cNvGrpSpPr/>
          <p:nvPr/>
        </p:nvGrpSpPr>
        <p:grpSpPr>
          <a:xfrm>
            <a:off x="4857645" y="-934296"/>
            <a:ext cx="6845333" cy="4210274"/>
            <a:chOff x="4857645" y="-934296"/>
            <a:chExt cx="6845333" cy="4210274"/>
          </a:xfrm>
        </p:grpSpPr>
        <p:pic>
          <p:nvPicPr>
            <p:cNvPr id="80" name="Google Shape;80;p10"/>
            <p:cNvPicPr preferRelativeResize="0"/>
            <p:nvPr/>
          </p:nvPicPr>
          <p:blipFill>
            <a:blip r:embed="rId2">
              <a:alphaModFix/>
            </a:blip>
            <a:stretch>
              <a:fillRect/>
            </a:stretch>
          </p:blipFill>
          <p:spPr>
            <a:xfrm rot="-647964">
              <a:off x="4979732" y="262043"/>
              <a:ext cx="3837911" cy="1665931"/>
            </a:xfrm>
            <a:prstGeom prst="rect">
              <a:avLst/>
            </a:prstGeom>
            <a:noFill/>
            <a:ln>
              <a:noFill/>
            </a:ln>
          </p:spPr>
        </p:pic>
        <p:pic>
          <p:nvPicPr>
            <p:cNvPr id="81" name="Google Shape;81;p10"/>
            <p:cNvPicPr preferRelativeResize="0"/>
            <p:nvPr/>
          </p:nvPicPr>
          <p:blipFill>
            <a:blip r:embed="rId3">
              <a:alphaModFix/>
            </a:blip>
            <a:stretch>
              <a:fillRect/>
            </a:stretch>
          </p:blipFill>
          <p:spPr>
            <a:xfrm rot="-3586742">
              <a:off x="8371060" y="-525837"/>
              <a:ext cx="2278235" cy="3748332"/>
            </a:xfrm>
            <a:prstGeom prst="rect">
              <a:avLst/>
            </a:prstGeom>
            <a:noFill/>
            <a:ln>
              <a:noFill/>
            </a:ln>
          </p:spPr>
        </p:pic>
        <p:pic>
          <p:nvPicPr>
            <p:cNvPr id="82" name="Google Shape;82;p10"/>
            <p:cNvPicPr preferRelativeResize="0"/>
            <p:nvPr/>
          </p:nvPicPr>
          <p:blipFill>
            <a:blip r:embed="rId4">
              <a:alphaModFix/>
            </a:blip>
            <a:stretch>
              <a:fillRect/>
            </a:stretch>
          </p:blipFill>
          <p:spPr>
            <a:xfrm rot="-5137943">
              <a:off x="7507386" y="-138931"/>
              <a:ext cx="3369977" cy="191531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11">
    <p:bg>
      <p:bgPr>
        <a:blipFill>
          <a:blip r:embed="rId2">
            <a:alphaModFix/>
          </a:blip>
          <a:stretch>
            <a:fillRect/>
          </a:stretch>
        </a:blipFill>
        <a:effectLst/>
      </p:bgPr>
    </p:bg>
    <p:spTree>
      <p:nvGrpSpPr>
        <p:cNvPr id="1" name="Shape 233"/>
        <p:cNvGrpSpPr/>
        <p:nvPr/>
      </p:nvGrpSpPr>
      <p:grpSpPr>
        <a:xfrm>
          <a:off x="0" y="0"/>
          <a:ext cx="0" cy="0"/>
          <a:chOff x="0" y="0"/>
          <a:chExt cx="0" cy="0"/>
        </a:xfrm>
      </p:grpSpPr>
      <p:grpSp>
        <p:nvGrpSpPr>
          <p:cNvPr id="234" name="Google Shape;234;p24"/>
          <p:cNvGrpSpPr/>
          <p:nvPr/>
        </p:nvGrpSpPr>
        <p:grpSpPr>
          <a:xfrm>
            <a:off x="-431922" y="-1102146"/>
            <a:ext cx="10841182" cy="6268871"/>
            <a:chOff x="-431922" y="-1102146"/>
            <a:chExt cx="10841182" cy="6268871"/>
          </a:xfrm>
        </p:grpSpPr>
        <p:pic>
          <p:nvPicPr>
            <p:cNvPr id="235" name="Google Shape;235;p24"/>
            <p:cNvPicPr preferRelativeResize="0"/>
            <p:nvPr/>
          </p:nvPicPr>
          <p:blipFill>
            <a:blip r:embed="rId3">
              <a:alphaModFix/>
            </a:blip>
            <a:stretch>
              <a:fillRect/>
            </a:stretch>
          </p:blipFill>
          <p:spPr>
            <a:xfrm rot="-3485154">
              <a:off x="152949" y="4203389"/>
              <a:ext cx="810380" cy="810373"/>
            </a:xfrm>
            <a:prstGeom prst="rect">
              <a:avLst/>
            </a:prstGeom>
            <a:noFill/>
            <a:ln>
              <a:noFill/>
            </a:ln>
          </p:spPr>
        </p:pic>
        <p:pic>
          <p:nvPicPr>
            <p:cNvPr id="236" name="Google Shape;236;p24"/>
            <p:cNvPicPr preferRelativeResize="0"/>
            <p:nvPr/>
          </p:nvPicPr>
          <p:blipFill>
            <a:blip r:embed="rId4">
              <a:alphaModFix/>
            </a:blip>
            <a:stretch>
              <a:fillRect/>
            </a:stretch>
          </p:blipFill>
          <p:spPr>
            <a:xfrm rot="-2017854">
              <a:off x="8519986" y="2441402"/>
              <a:ext cx="1371751" cy="2283424"/>
            </a:xfrm>
            <a:prstGeom prst="rect">
              <a:avLst/>
            </a:prstGeom>
            <a:noFill/>
            <a:ln>
              <a:noFill/>
            </a:ln>
          </p:spPr>
        </p:pic>
        <p:pic>
          <p:nvPicPr>
            <p:cNvPr id="237" name="Google Shape;237;p24"/>
            <p:cNvPicPr preferRelativeResize="0"/>
            <p:nvPr/>
          </p:nvPicPr>
          <p:blipFill>
            <a:blip r:embed="rId5">
              <a:alphaModFix/>
            </a:blip>
            <a:stretch>
              <a:fillRect/>
            </a:stretch>
          </p:blipFill>
          <p:spPr>
            <a:xfrm rot="2261567">
              <a:off x="7988554" y="239095"/>
              <a:ext cx="884441" cy="884434"/>
            </a:xfrm>
            <a:prstGeom prst="rect">
              <a:avLst/>
            </a:prstGeom>
            <a:noFill/>
            <a:ln>
              <a:noFill/>
            </a:ln>
          </p:spPr>
        </p:pic>
        <p:pic>
          <p:nvPicPr>
            <p:cNvPr id="238" name="Google Shape;238;p24"/>
            <p:cNvPicPr preferRelativeResize="0"/>
            <p:nvPr/>
          </p:nvPicPr>
          <p:blipFill>
            <a:blip r:embed="rId6">
              <a:alphaModFix/>
            </a:blip>
            <a:stretch>
              <a:fillRect/>
            </a:stretch>
          </p:blipFill>
          <p:spPr>
            <a:xfrm rot="-1302190">
              <a:off x="-302603" y="-649076"/>
              <a:ext cx="2683029" cy="1213729"/>
            </a:xfrm>
            <a:prstGeom prst="rect">
              <a:avLst/>
            </a:prstGeom>
            <a:noFill/>
            <a:ln>
              <a:noFill/>
            </a:ln>
          </p:spPr>
        </p:pic>
      </p:grpSp>
      <p:sp>
        <p:nvSpPr>
          <p:cNvPr id="239" name="Google Shape;239;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2">
  <p:cSld name="CUSTOM_26">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7"/>
          <p:cNvSpPr txBox="1">
            <a:spLocks noGrp="1"/>
          </p:cNvSpPr>
          <p:nvPr>
            <p:ph type="subTitle" idx="1"/>
          </p:nvPr>
        </p:nvSpPr>
        <p:spPr>
          <a:xfrm>
            <a:off x="4135275" y="1043600"/>
            <a:ext cx="1827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54" name="Google Shape;354;p37">
            <a:hlinkClick r:id=""/>
          </p:cNvPr>
          <p:cNvSpPr txBox="1">
            <a:spLocks noGrp="1"/>
          </p:cNvSpPr>
          <p:nvPr>
            <p:ph type="subTitle" idx="2"/>
          </p:nvPr>
        </p:nvSpPr>
        <p:spPr>
          <a:xfrm>
            <a:off x="6504950" y="605325"/>
            <a:ext cx="1884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55" name="Google Shape;355;p37">
            <a:hlinkClick r:id=""/>
          </p:cNvPr>
          <p:cNvSpPr txBox="1">
            <a:spLocks noGrp="1"/>
          </p:cNvSpPr>
          <p:nvPr>
            <p:ph type="title" hasCustomPrompt="1"/>
          </p:nvPr>
        </p:nvSpPr>
        <p:spPr>
          <a:xfrm>
            <a:off x="5952156" y="612569"/>
            <a:ext cx="663600" cy="38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56" name="Google Shape;356;p37"/>
          <p:cNvSpPr txBox="1">
            <a:spLocks noGrp="1"/>
          </p:cNvSpPr>
          <p:nvPr>
            <p:ph type="subTitle" idx="3"/>
          </p:nvPr>
        </p:nvSpPr>
        <p:spPr>
          <a:xfrm>
            <a:off x="6504950" y="1043600"/>
            <a:ext cx="1884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57" name="Google Shape;357;p37">
            <a:hlinkClick r:id=""/>
          </p:cNvPr>
          <p:cNvSpPr txBox="1">
            <a:spLocks noGrp="1"/>
          </p:cNvSpPr>
          <p:nvPr>
            <p:ph type="subTitle" idx="4"/>
          </p:nvPr>
        </p:nvSpPr>
        <p:spPr>
          <a:xfrm>
            <a:off x="6504950" y="2037243"/>
            <a:ext cx="1884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58" name="Google Shape;358;p37">
            <a:hlinkClick r:id=""/>
          </p:cNvPr>
          <p:cNvSpPr txBox="1">
            <a:spLocks noGrp="1"/>
          </p:cNvSpPr>
          <p:nvPr>
            <p:ph type="title" idx="5" hasCustomPrompt="1"/>
          </p:nvPr>
        </p:nvSpPr>
        <p:spPr>
          <a:xfrm>
            <a:off x="5952156" y="2070260"/>
            <a:ext cx="663600" cy="38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59" name="Google Shape;359;p37"/>
          <p:cNvSpPr txBox="1">
            <a:spLocks noGrp="1"/>
          </p:cNvSpPr>
          <p:nvPr>
            <p:ph type="subTitle" idx="6"/>
          </p:nvPr>
        </p:nvSpPr>
        <p:spPr>
          <a:xfrm>
            <a:off x="6504950" y="2479300"/>
            <a:ext cx="1884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0" name="Google Shape;360;p37">
            <a:hlinkClick r:id=""/>
          </p:cNvPr>
          <p:cNvSpPr txBox="1">
            <a:spLocks noGrp="1"/>
          </p:cNvSpPr>
          <p:nvPr>
            <p:ph type="subTitle" idx="7"/>
          </p:nvPr>
        </p:nvSpPr>
        <p:spPr>
          <a:xfrm>
            <a:off x="6504950" y="3468153"/>
            <a:ext cx="1884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61" name="Google Shape;361;p37">
            <a:hlinkClick r:id=""/>
          </p:cNvPr>
          <p:cNvSpPr txBox="1">
            <a:spLocks noGrp="1"/>
          </p:cNvSpPr>
          <p:nvPr>
            <p:ph type="title" idx="8" hasCustomPrompt="1"/>
          </p:nvPr>
        </p:nvSpPr>
        <p:spPr>
          <a:xfrm>
            <a:off x="5952156" y="3517440"/>
            <a:ext cx="663600" cy="38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62" name="Google Shape;362;p37"/>
          <p:cNvSpPr txBox="1">
            <a:spLocks noGrp="1"/>
          </p:cNvSpPr>
          <p:nvPr>
            <p:ph type="subTitle" idx="9"/>
          </p:nvPr>
        </p:nvSpPr>
        <p:spPr>
          <a:xfrm>
            <a:off x="6504950" y="3909075"/>
            <a:ext cx="1884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3" name="Google Shape;363;p37"/>
          <p:cNvSpPr txBox="1">
            <a:spLocks noGrp="1"/>
          </p:cNvSpPr>
          <p:nvPr>
            <p:ph type="title" idx="13"/>
          </p:nvPr>
        </p:nvSpPr>
        <p:spPr>
          <a:xfrm>
            <a:off x="713225" y="2177200"/>
            <a:ext cx="2744400" cy="71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7">
            <a:hlinkClick r:id=""/>
          </p:cNvPr>
          <p:cNvSpPr txBox="1">
            <a:spLocks noGrp="1"/>
          </p:cNvSpPr>
          <p:nvPr>
            <p:ph type="subTitle" idx="14"/>
          </p:nvPr>
        </p:nvSpPr>
        <p:spPr>
          <a:xfrm>
            <a:off x="4135275" y="605325"/>
            <a:ext cx="1827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65" name="Google Shape;365;p37">
            <a:hlinkClick r:id=""/>
          </p:cNvPr>
          <p:cNvSpPr txBox="1">
            <a:spLocks noGrp="1"/>
          </p:cNvSpPr>
          <p:nvPr>
            <p:ph type="title" idx="15" hasCustomPrompt="1"/>
          </p:nvPr>
        </p:nvSpPr>
        <p:spPr>
          <a:xfrm>
            <a:off x="3584260" y="672246"/>
            <a:ext cx="6636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66" name="Google Shape;366;p37">
            <a:hlinkClick r:id=""/>
          </p:cNvPr>
          <p:cNvSpPr txBox="1">
            <a:spLocks noGrp="1"/>
          </p:cNvSpPr>
          <p:nvPr>
            <p:ph type="title" idx="16" hasCustomPrompt="1"/>
          </p:nvPr>
        </p:nvSpPr>
        <p:spPr>
          <a:xfrm>
            <a:off x="3584260" y="2076613"/>
            <a:ext cx="663600" cy="38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67" name="Google Shape;367;p37">
            <a:hlinkClick r:id=""/>
          </p:cNvPr>
          <p:cNvSpPr txBox="1">
            <a:spLocks noGrp="1"/>
          </p:cNvSpPr>
          <p:nvPr>
            <p:ph type="subTitle" idx="17"/>
          </p:nvPr>
        </p:nvSpPr>
        <p:spPr>
          <a:xfrm>
            <a:off x="4135275" y="2037243"/>
            <a:ext cx="1884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68" name="Google Shape;368;p37"/>
          <p:cNvSpPr txBox="1">
            <a:spLocks noGrp="1"/>
          </p:cNvSpPr>
          <p:nvPr>
            <p:ph type="subTitle" idx="18"/>
          </p:nvPr>
        </p:nvSpPr>
        <p:spPr>
          <a:xfrm>
            <a:off x="4135275" y="2479300"/>
            <a:ext cx="1884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9" name="Google Shape;369;p37">
            <a:hlinkClick r:id=""/>
          </p:cNvPr>
          <p:cNvSpPr txBox="1">
            <a:spLocks noGrp="1"/>
          </p:cNvSpPr>
          <p:nvPr>
            <p:ph type="title" idx="19" hasCustomPrompt="1"/>
          </p:nvPr>
        </p:nvSpPr>
        <p:spPr>
          <a:xfrm>
            <a:off x="3584260" y="3517440"/>
            <a:ext cx="663600" cy="38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6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70" name="Google Shape;370;p37">
            <a:hlinkClick r:id=""/>
          </p:cNvPr>
          <p:cNvSpPr txBox="1">
            <a:spLocks noGrp="1"/>
          </p:cNvSpPr>
          <p:nvPr>
            <p:ph type="subTitle" idx="20"/>
          </p:nvPr>
        </p:nvSpPr>
        <p:spPr>
          <a:xfrm>
            <a:off x="4135275" y="3468153"/>
            <a:ext cx="1884900" cy="46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Font typeface="Krona One"/>
              <a:buNone/>
              <a:defRPr sz="2000" b="1">
                <a:solidFill>
                  <a:schemeClr val="accent2"/>
                </a:solidFill>
                <a:latin typeface="Rubik"/>
                <a:ea typeface="Rubik"/>
                <a:cs typeface="Rubik"/>
                <a:sym typeface="Rubik"/>
              </a:defRPr>
            </a:lvl1pPr>
            <a:lvl2pPr lvl="1"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2pPr>
            <a:lvl3pPr lvl="2"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3pPr>
            <a:lvl4pPr lvl="3"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4pPr>
            <a:lvl5pPr lvl="4"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5pPr>
            <a:lvl6pPr lvl="5"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6pPr>
            <a:lvl7pPr lvl="6"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7pPr>
            <a:lvl8pPr lvl="7"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8pPr>
            <a:lvl9pPr lvl="8" rtl="0">
              <a:spcBef>
                <a:spcPts val="0"/>
              </a:spcBef>
              <a:spcAft>
                <a:spcPts val="0"/>
              </a:spcAft>
              <a:buClr>
                <a:schemeClr val="accent2"/>
              </a:buClr>
              <a:buSzPts val="1800"/>
              <a:buFont typeface="Krona One"/>
              <a:buNone/>
              <a:defRPr sz="1800">
                <a:solidFill>
                  <a:schemeClr val="accent2"/>
                </a:solidFill>
                <a:latin typeface="Krona One"/>
                <a:ea typeface="Krona One"/>
                <a:cs typeface="Krona One"/>
                <a:sym typeface="Krona One"/>
              </a:defRPr>
            </a:lvl9pPr>
          </a:lstStyle>
          <a:p>
            <a:endParaRPr/>
          </a:p>
        </p:txBody>
      </p:sp>
      <p:sp>
        <p:nvSpPr>
          <p:cNvPr id="371" name="Google Shape;371;p37"/>
          <p:cNvSpPr txBox="1">
            <a:spLocks noGrp="1"/>
          </p:cNvSpPr>
          <p:nvPr>
            <p:ph type="subTitle" idx="21"/>
          </p:nvPr>
        </p:nvSpPr>
        <p:spPr>
          <a:xfrm>
            <a:off x="4135275" y="3909075"/>
            <a:ext cx="18849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grpSp>
        <p:nvGrpSpPr>
          <p:cNvPr id="372" name="Google Shape;372;p37"/>
          <p:cNvGrpSpPr/>
          <p:nvPr/>
        </p:nvGrpSpPr>
        <p:grpSpPr>
          <a:xfrm>
            <a:off x="-1805925" y="-824402"/>
            <a:ext cx="14629745" cy="7211202"/>
            <a:chOff x="-1805925" y="-824402"/>
            <a:chExt cx="14629745" cy="7211202"/>
          </a:xfrm>
        </p:grpSpPr>
        <p:pic>
          <p:nvPicPr>
            <p:cNvPr id="373" name="Google Shape;373;p37"/>
            <p:cNvPicPr preferRelativeResize="0"/>
            <p:nvPr/>
          </p:nvPicPr>
          <p:blipFill>
            <a:blip r:embed="rId3">
              <a:alphaModFix/>
            </a:blip>
            <a:stretch>
              <a:fillRect/>
            </a:stretch>
          </p:blipFill>
          <p:spPr>
            <a:xfrm rot="-4075837">
              <a:off x="-2337980" y="747178"/>
              <a:ext cx="4793233" cy="2080613"/>
            </a:xfrm>
            <a:prstGeom prst="rect">
              <a:avLst/>
            </a:prstGeom>
            <a:noFill/>
            <a:ln>
              <a:noFill/>
            </a:ln>
          </p:spPr>
        </p:pic>
        <p:pic>
          <p:nvPicPr>
            <p:cNvPr id="374" name="Google Shape;374;p37"/>
            <p:cNvPicPr preferRelativeResize="0"/>
            <p:nvPr/>
          </p:nvPicPr>
          <p:blipFill>
            <a:blip r:embed="rId4">
              <a:alphaModFix/>
            </a:blip>
            <a:stretch>
              <a:fillRect/>
            </a:stretch>
          </p:blipFill>
          <p:spPr>
            <a:xfrm rot="-2965373" flipH="1">
              <a:off x="41253" y="76505"/>
              <a:ext cx="1343945" cy="1343940"/>
            </a:xfrm>
            <a:prstGeom prst="rect">
              <a:avLst/>
            </a:prstGeom>
            <a:noFill/>
            <a:ln>
              <a:noFill/>
            </a:ln>
          </p:spPr>
        </p:pic>
        <p:pic>
          <p:nvPicPr>
            <p:cNvPr id="375" name="Google Shape;375;p37"/>
            <p:cNvPicPr preferRelativeResize="0"/>
            <p:nvPr/>
          </p:nvPicPr>
          <p:blipFill>
            <a:blip r:embed="rId5">
              <a:alphaModFix/>
            </a:blip>
            <a:stretch>
              <a:fillRect/>
            </a:stretch>
          </p:blipFill>
          <p:spPr>
            <a:xfrm rot="-9693810" flipH="1">
              <a:off x="8121324" y="3241131"/>
              <a:ext cx="4418776" cy="2511391"/>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0">
  <p:cSld name="CUSTOM_40">
    <p:bg>
      <p:bgPr>
        <a:blipFill>
          <a:blip r:embed="rId2">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11" name="Google Shape;411;p42"/>
          <p:cNvGrpSpPr/>
          <p:nvPr/>
        </p:nvGrpSpPr>
        <p:grpSpPr>
          <a:xfrm>
            <a:off x="-1367874" y="-1088398"/>
            <a:ext cx="12143725" cy="6614984"/>
            <a:chOff x="-1367874" y="-1088398"/>
            <a:chExt cx="12143725" cy="6614984"/>
          </a:xfrm>
        </p:grpSpPr>
        <p:grpSp>
          <p:nvGrpSpPr>
            <p:cNvPr id="412" name="Google Shape;412;p42"/>
            <p:cNvGrpSpPr/>
            <p:nvPr/>
          </p:nvGrpSpPr>
          <p:grpSpPr>
            <a:xfrm flipH="1">
              <a:off x="-1367874" y="-1088398"/>
              <a:ext cx="12143725" cy="6614984"/>
              <a:chOff x="-2075793" y="-649498"/>
              <a:chExt cx="12143725" cy="6614984"/>
            </a:xfrm>
          </p:grpSpPr>
          <p:pic>
            <p:nvPicPr>
              <p:cNvPr id="413" name="Google Shape;413;p42"/>
              <p:cNvPicPr preferRelativeResize="0"/>
              <p:nvPr/>
            </p:nvPicPr>
            <p:blipFill>
              <a:blip r:embed="rId3">
                <a:alphaModFix/>
              </a:blip>
              <a:stretch>
                <a:fillRect/>
              </a:stretch>
            </p:blipFill>
            <p:spPr>
              <a:xfrm rot="7358993">
                <a:off x="7291092" y="3740975"/>
                <a:ext cx="2891940" cy="1308252"/>
              </a:xfrm>
              <a:prstGeom prst="rect">
                <a:avLst/>
              </a:prstGeom>
              <a:noFill/>
              <a:ln>
                <a:noFill/>
              </a:ln>
            </p:spPr>
          </p:pic>
          <p:pic>
            <p:nvPicPr>
              <p:cNvPr id="414" name="Google Shape;414;p42"/>
              <p:cNvPicPr preferRelativeResize="0"/>
              <p:nvPr/>
            </p:nvPicPr>
            <p:blipFill>
              <a:blip r:embed="rId4">
                <a:alphaModFix/>
              </a:blip>
              <a:stretch>
                <a:fillRect/>
              </a:stretch>
            </p:blipFill>
            <p:spPr>
              <a:xfrm rot="-1689355" flipH="1">
                <a:off x="-1808249" y="72901"/>
                <a:ext cx="3570762" cy="2029428"/>
              </a:xfrm>
              <a:prstGeom prst="rect">
                <a:avLst/>
              </a:prstGeom>
              <a:noFill/>
              <a:ln>
                <a:noFill/>
              </a:ln>
            </p:spPr>
          </p:pic>
          <p:pic>
            <p:nvPicPr>
              <p:cNvPr id="415" name="Google Shape;415;p42"/>
              <p:cNvPicPr preferRelativeResize="0"/>
              <p:nvPr/>
            </p:nvPicPr>
            <p:blipFill>
              <a:blip r:embed="rId5">
                <a:alphaModFix/>
              </a:blip>
              <a:stretch>
                <a:fillRect/>
              </a:stretch>
            </p:blipFill>
            <p:spPr>
              <a:xfrm rot="1189890">
                <a:off x="7717041" y="199812"/>
                <a:ext cx="1427492" cy="1427478"/>
              </a:xfrm>
              <a:prstGeom prst="rect">
                <a:avLst/>
              </a:prstGeom>
              <a:noFill/>
              <a:ln>
                <a:noFill/>
              </a:ln>
            </p:spPr>
          </p:pic>
        </p:grpSp>
        <p:pic>
          <p:nvPicPr>
            <p:cNvPr id="416" name="Google Shape;416;p42"/>
            <p:cNvPicPr preferRelativeResize="0"/>
            <p:nvPr/>
          </p:nvPicPr>
          <p:blipFill>
            <a:blip r:embed="rId6">
              <a:alphaModFix/>
            </a:blip>
            <a:stretch>
              <a:fillRect/>
            </a:stretch>
          </p:blipFill>
          <p:spPr>
            <a:xfrm rot="-6766536">
              <a:off x="8664905" y="755488"/>
              <a:ext cx="695216" cy="68272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1pPr>
            <a:lvl2pPr lvl="1"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2pPr>
            <a:lvl3pPr lvl="2"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3pPr>
            <a:lvl4pPr lvl="3"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4pPr>
            <a:lvl5pPr lvl="4"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5pPr>
            <a:lvl6pPr lvl="5"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6pPr>
            <a:lvl7pPr lvl="6"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7pPr>
            <a:lvl8pPr lvl="7"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8pPr>
            <a:lvl9pPr lvl="8" algn="ctr">
              <a:spcBef>
                <a:spcPts val="0"/>
              </a:spcBef>
              <a:spcAft>
                <a:spcPts val="0"/>
              </a:spcAft>
              <a:buClr>
                <a:schemeClr val="lt1"/>
              </a:buClr>
              <a:buSzPts val="2800"/>
              <a:buFont typeface="Rubik"/>
              <a:buNone/>
              <a:defRPr sz="2800" b="1">
                <a:solidFill>
                  <a:schemeClr val="lt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lt1"/>
              </a:buClr>
              <a:buSzPts val="1800"/>
              <a:buFont typeface="Poppins"/>
              <a:buChar char="●"/>
              <a:defRPr sz="1800">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70" r:id="rId7"/>
    <p:sldLayoutId id="2147483683" r:id="rId8"/>
    <p:sldLayoutId id="2147483688" r:id="rId9"/>
    <p:sldLayoutId id="2147483696"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6"/>
          <p:cNvSpPr txBox="1">
            <a:spLocks noGrp="1"/>
          </p:cNvSpPr>
          <p:nvPr>
            <p:ph type="subTitle" idx="1"/>
          </p:nvPr>
        </p:nvSpPr>
        <p:spPr>
          <a:xfrm>
            <a:off x="4949575" y="3008950"/>
            <a:ext cx="3481200" cy="79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smtClean="0"/>
              <a:t> </a:t>
            </a:r>
          </a:p>
          <a:p>
            <a:pPr marL="0" lvl="0" indent="0" algn="r" rtl="0">
              <a:spcBef>
                <a:spcPts val="0"/>
              </a:spcBef>
              <a:spcAft>
                <a:spcPts val="0"/>
              </a:spcAft>
              <a:buNone/>
            </a:pPr>
            <a:r>
              <a:rPr lang="en-US" sz="1200" dirty="0" err="1" smtClean="0"/>
              <a:t>Simranjeet</a:t>
            </a:r>
            <a:r>
              <a:rPr lang="en-US" sz="1200" dirty="0" smtClean="0"/>
              <a:t> </a:t>
            </a:r>
            <a:r>
              <a:rPr lang="en-US" sz="1200" dirty="0" err="1" smtClean="0"/>
              <a:t>kaur</a:t>
            </a:r>
            <a:r>
              <a:rPr lang="en-US" sz="1200" dirty="0" smtClean="0"/>
              <a:t> </a:t>
            </a:r>
            <a:r>
              <a:rPr lang="en-US" sz="1200" dirty="0" err="1" smtClean="0"/>
              <a:t>Devgun</a:t>
            </a:r>
            <a:r>
              <a:rPr lang="en-US" sz="1200" dirty="0" smtClean="0"/>
              <a:t> (0176CD201060)</a:t>
            </a:r>
          </a:p>
          <a:p>
            <a:pPr marL="0" lvl="0" indent="0" algn="r" rtl="0">
              <a:spcBef>
                <a:spcPts val="0"/>
              </a:spcBef>
              <a:spcAft>
                <a:spcPts val="0"/>
              </a:spcAft>
              <a:buNone/>
            </a:pPr>
            <a:r>
              <a:rPr lang="en-US" sz="1200" dirty="0" err="1" smtClean="0"/>
              <a:t>Vanshika</a:t>
            </a:r>
            <a:r>
              <a:rPr lang="en-US" sz="1200" dirty="0" smtClean="0"/>
              <a:t> </a:t>
            </a:r>
            <a:r>
              <a:rPr lang="en-US" sz="1200" dirty="0" err="1" smtClean="0"/>
              <a:t>Saxena</a:t>
            </a:r>
            <a:r>
              <a:rPr lang="en-US" sz="1200" dirty="0" smtClean="0"/>
              <a:t> </a:t>
            </a:r>
            <a:r>
              <a:rPr lang="en-US" sz="1200" smtClean="0"/>
              <a:t>(</a:t>
            </a:r>
            <a:r>
              <a:rPr lang="en-US" sz="1200" smtClean="0"/>
              <a:t>0176CD201066)</a:t>
            </a:r>
            <a:endParaRPr sz="1200"/>
          </a:p>
        </p:txBody>
      </p:sp>
      <p:sp>
        <p:nvSpPr>
          <p:cNvPr id="653" name="Google Shape;653;p66"/>
          <p:cNvSpPr txBox="1">
            <a:spLocks noGrp="1"/>
          </p:cNvSpPr>
          <p:nvPr>
            <p:ph type="ctrTitle"/>
          </p:nvPr>
        </p:nvSpPr>
        <p:spPr>
          <a:xfrm>
            <a:off x="3563375" y="956350"/>
            <a:ext cx="4867500" cy="2052600"/>
          </a:xfrm>
          <a:prstGeom prst="rect">
            <a:avLst/>
          </a:prstGeom>
        </p:spPr>
        <p:txBody>
          <a:bodyPr spcFirstLastPara="1" wrap="square" lIns="91425" tIns="91425" rIns="91425" bIns="91425" anchor="ctr" anchorCtr="0">
            <a:noAutofit/>
          </a:bodyPr>
          <a:lstStyle/>
          <a:p>
            <a:pPr lvl="0"/>
            <a:r>
              <a:rPr lang="en-US" sz="2400" dirty="0" smtClean="0"/>
              <a:t>Visage Vantage: Harnessing the power of facial image recognition</a:t>
            </a:r>
            <a:endParaRPr sz="24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762000" y="1"/>
            <a:ext cx="430530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Process</a:t>
            </a:r>
            <a:endParaRPr/>
          </a:p>
        </p:txBody>
      </p:sp>
      <p:grpSp>
        <p:nvGrpSpPr>
          <p:cNvPr id="1490" name="Google Shape;1490;p96"/>
          <p:cNvGrpSpPr/>
          <p:nvPr/>
        </p:nvGrpSpPr>
        <p:grpSpPr>
          <a:xfrm>
            <a:off x="2362200" y="2114550"/>
            <a:ext cx="4449896" cy="1515356"/>
            <a:chOff x="6894650" y="2574740"/>
            <a:chExt cx="1445100" cy="492111"/>
          </a:xfrm>
        </p:grpSpPr>
        <p:sp>
          <p:nvSpPr>
            <p:cNvPr id="1491" name="Google Shape;1491;p96"/>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6"/>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6"/>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6"/>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6"/>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6" name="Google Shape;1496;p96"/>
            <p:cNvCxnSpPr/>
            <p:nvPr/>
          </p:nvCxnSpPr>
          <p:spPr>
            <a:xfrm>
              <a:off x="6894650" y="2821921"/>
              <a:ext cx="1445100" cy="0"/>
            </a:xfrm>
            <a:prstGeom prst="straightConnector1">
              <a:avLst/>
            </a:prstGeom>
            <a:noFill/>
            <a:ln w="9525" cap="flat" cmpd="sng">
              <a:solidFill>
                <a:schemeClr val="lt1"/>
              </a:solidFill>
              <a:prstDash val="solid"/>
              <a:round/>
              <a:headEnd type="none" w="med" len="med"/>
              <a:tailEnd type="none" w="med" len="med"/>
            </a:ln>
          </p:spPr>
        </p:cxnSp>
      </p:grpSp>
      <p:sp>
        <p:nvSpPr>
          <p:cNvPr id="1497" name="Google Shape;1497;p96"/>
          <p:cNvSpPr txBox="1"/>
          <p:nvPr/>
        </p:nvSpPr>
        <p:spPr>
          <a:xfrm>
            <a:off x="2513550" y="2313225"/>
            <a:ext cx="9957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Rubik"/>
                <a:ea typeface="Rubik"/>
                <a:cs typeface="Rubik"/>
                <a:sym typeface="Rubik"/>
              </a:rPr>
              <a:t>STEP 1</a:t>
            </a:r>
            <a:endParaRPr sz="1800" b="1">
              <a:solidFill>
                <a:schemeClr val="accent6"/>
              </a:solidFill>
              <a:latin typeface="Rubik"/>
              <a:ea typeface="Rubik"/>
              <a:cs typeface="Rubik"/>
              <a:sym typeface="Rubik"/>
            </a:endParaRPr>
          </a:p>
        </p:txBody>
      </p:sp>
      <p:sp>
        <p:nvSpPr>
          <p:cNvPr id="1498" name="Google Shape;1498;p96"/>
          <p:cNvSpPr txBox="1"/>
          <p:nvPr/>
        </p:nvSpPr>
        <p:spPr>
          <a:xfrm>
            <a:off x="4074150" y="2313225"/>
            <a:ext cx="9957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Rubik"/>
                <a:ea typeface="Rubik"/>
                <a:cs typeface="Rubik"/>
                <a:sym typeface="Rubik"/>
              </a:rPr>
              <a:t>STEP 2</a:t>
            </a:r>
            <a:endParaRPr sz="1800" b="1">
              <a:solidFill>
                <a:schemeClr val="lt1"/>
              </a:solidFill>
              <a:latin typeface="Rubik"/>
              <a:ea typeface="Rubik"/>
              <a:cs typeface="Rubik"/>
              <a:sym typeface="Rubik"/>
            </a:endParaRPr>
          </a:p>
        </p:txBody>
      </p:sp>
      <p:sp>
        <p:nvSpPr>
          <p:cNvPr id="1499" name="Google Shape;1499;p96"/>
          <p:cNvSpPr txBox="1"/>
          <p:nvPr/>
        </p:nvSpPr>
        <p:spPr>
          <a:xfrm>
            <a:off x="5634750" y="2313225"/>
            <a:ext cx="9957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Rubik"/>
                <a:ea typeface="Rubik"/>
                <a:cs typeface="Rubik"/>
                <a:sym typeface="Rubik"/>
              </a:rPr>
              <a:t>STEP 3</a:t>
            </a:r>
            <a:endParaRPr sz="1800" b="1">
              <a:solidFill>
                <a:schemeClr val="lt1"/>
              </a:solidFill>
              <a:latin typeface="Rubik"/>
              <a:ea typeface="Rubik"/>
              <a:cs typeface="Rubik"/>
              <a:sym typeface="Rubik"/>
            </a:endParaRPr>
          </a:p>
        </p:txBody>
      </p:sp>
      <p:sp>
        <p:nvSpPr>
          <p:cNvPr id="1500" name="Google Shape;1500;p96"/>
          <p:cNvSpPr txBox="1"/>
          <p:nvPr/>
        </p:nvSpPr>
        <p:spPr>
          <a:xfrm>
            <a:off x="4854863" y="3113075"/>
            <a:ext cx="9957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Rubik"/>
                <a:ea typeface="Rubik"/>
                <a:cs typeface="Rubik"/>
                <a:sym typeface="Rubik"/>
              </a:rPr>
              <a:t>STEP 5</a:t>
            </a:r>
            <a:endParaRPr sz="1800" b="1">
              <a:solidFill>
                <a:schemeClr val="accent6"/>
              </a:solidFill>
              <a:latin typeface="Rubik"/>
              <a:ea typeface="Rubik"/>
              <a:cs typeface="Rubik"/>
              <a:sym typeface="Rubik"/>
            </a:endParaRPr>
          </a:p>
        </p:txBody>
      </p:sp>
      <p:sp>
        <p:nvSpPr>
          <p:cNvPr id="1501" name="Google Shape;1501;p96"/>
          <p:cNvSpPr txBox="1"/>
          <p:nvPr/>
        </p:nvSpPr>
        <p:spPr>
          <a:xfrm>
            <a:off x="3293413" y="3113075"/>
            <a:ext cx="9957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Rubik"/>
                <a:ea typeface="Rubik"/>
                <a:cs typeface="Rubik"/>
                <a:sym typeface="Rubik"/>
              </a:rPr>
              <a:t>STEP 4</a:t>
            </a:r>
            <a:endParaRPr sz="1800" b="1">
              <a:solidFill>
                <a:schemeClr val="lt1"/>
              </a:solidFill>
              <a:latin typeface="Rubik"/>
              <a:ea typeface="Rubik"/>
              <a:cs typeface="Rubik"/>
              <a:sym typeface="Rubik"/>
            </a:endParaRPr>
          </a:p>
        </p:txBody>
      </p:sp>
      <p:sp>
        <p:nvSpPr>
          <p:cNvPr id="1502" name="Google Shape;1502;p96"/>
          <p:cNvSpPr txBox="1"/>
          <p:nvPr/>
        </p:nvSpPr>
        <p:spPr>
          <a:xfrm>
            <a:off x="711233" y="1382131"/>
            <a:ext cx="22125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latin typeface="Poppins"/>
                <a:ea typeface="Poppins"/>
                <a:cs typeface="Poppins"/>
                <a:sym typeface="Poppins"/>
              </a:rPr>
              <a:t>I</a:t>
            </a:r>
            <a:r>
              <a:rPr lang="en" dirty="0" smtClean="0">
                <a:solidFill>
                  <a:schemeClr val="lt1"/>
                </a:solidFill>
                <a:latin typeface="Poppins"/>
                <a:ea typeface="Poppins"/>
                <a:cs typeface="Poppins"/>
                <a:sym typeface="Poppins"/>
              </a:rPr>
              <a:t>nput images</a:t>
            </a:r>
            <a:endParaRPr>
              <a:solidFill>
                <a:schemeClr val="lt1"/>
              </a:solidFill>
              <a:latin typeface="Poppins"/>
              <a:ea typeface="Poppins"/>
              <a:cs typeface="Poppins"/>
              <a:sym typeface="Poppins"/>
            </a:endParaRPr>
          </a:p>
        </p:txBody>
      </p:sp>
      <p:sp>
        <p:nvSpPr>
          <p:cNvPr id="1503" name="Google Shape;1503;p96"/>
          <p:cNvSpPr txBox="1"/>
          <p:nvPr/>
        </p:nvSpPr>
        <p:spPr>
          <a:xfrm>
            <a:off x="3388875" y="1382131"/>
            <a:ext cx="22125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latin typeface="Poppins"/>
                <a:ea typeface="Poppins"/>
                <a:cs typeface="Poppins"/>
                <a:sym typeface="Poppins"/>
              </a:rPr>
              <a:t>P</a:t>
            </a:r>
            <a:r>
              <a:rPr lang="en" dirty="0" smtClean="0">
                <a:solidFill>
                  <a:schemeClr val="lt1"/>
                </a:solidFill>
                <a:latin typeface="Poppins"/>
                <a:ea typeface="Poppins"/>
                <a:cs typeface="Poppins"/>
                <a:sym typeface="Poppins"/>
              </a:rPr>
              <a:t>re- processing</a:t>
            </a:r>
            <a:endParaRPr>
              <a:solidFill>
                <a:schemeClr val="lt1"/>
              </a:solidFill>
              <a:latin typeface="Poppins"/>
              <a:ea typeface="Poppins"/>
              <a:cs typeface="Poppins"/>
              <a:sym typeface="Poppins"/>
            </a:endParaRPr>
          </a:p>
        </p:txBody>
      </p:sp>
      <p:sp>
        <p:nvSpPr>
          <p:cNvPr id="1504" name="Google Shape;1504;p96"/>
          <p:cNvSpPr txBox="1"/>
          <p:nvPr/>
        </p:nvSpPr>
        <p:spPr>
          <a:xfrm>
            <a:off x="6050927" y="1382125"/>
            <a:ext cx="23661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oppins"/>
                <a:ea typeface="Poppins"/>
                <a:cs typeface="Poppins"/>
                <a:sym typeface="Poppins"/>
              </a:rPr>
              <a:t>Face detection</a:t>
            </a:r>
            <a:endParaRPr>
              <a:solidFill>
                <a:schemeClr val="lt1"/>
              </a:solidFill>
              <a:latin typeface="Poppins"/>
              <a:ea typeface="Poppins"/>
              <a:cs typeface="Poppins"/>
              <a:sym typeface="Poppins"/>
            </a:endParaRPr>
          </a:p>
        </p:txBody>
      </p:sp>
      <p:sp>
        <p:nvSpPr>
          <p:cNvPr id="1505" name="Google Shape;1505;p96"/>
          <p:cNvSpPr txBox="1"/>
          <p:nvPr/>
        </p:nvSpPr>
        <p:spPr>
          <a:xfrm>
            <a:off x="5995877" y="3627925"/>
            <a:ext cx="2476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latin typeface="Poppins"/>
                <a:ea typeface="Poppins"/>
                <a:cs typeface="Poppins"/>
                <a:sym typeface="Poppins"/>
              </a:rPr>
              <a:t>E</a:t>
            </a:r>
            <a:r>
              <a:rPr lang="en" dirty="0" smtClean="0">
                <a:solidFill>
                  <a:schemeClr val="lt1"/>
                </a:solidFill>
                <a:latin typeface="Poppins"/>
                <a:ea typeface="Poppins"/>
                <a:cs typeface="Poppins"/>
                <a:sym typeface="Poppins"/>
              </a:rPr>
              <a:t>motion classification </a:t>
            </a:r>
          </a:p>
          <a:p>
            <a:pPr marL="0" lvl="0" indent="0" algn="ctr" rtl="0">
              <a:spcBef>
                <a:spcPts val="0"/>
              </a:spcBef>
              <a:spcAft>
                <a:spcPts val="0"/>
              </a:spcAft>
              <a:buNone/>
            </a:pPr>
            <a:r>
              <a:rPr lang="en-US" dirty="0" smtClean="0">
                <a:solidFill>
                  <a:schemeClr val="lt1"/>
                </a:solidFill>
                <a:latin typeface="Poppins"/>
                <a:ea typeface="Poppins"/>
                <a:cs typeface="Poppins"/>
                <a:sym typeface="Poppins"/>
              </a:rPr>
              <a:t>T</a:t>
            </a:r>
            <a:r>
              <a:rPr lang="en" dirty="0" smtClean="0">
                <a:solidFill>
                  <a:schemeClr val="lt1"/>
                </a:solidFill>
                <a:latin typeface="Poppins"/>
                <a:ea typeface="Poppins"/>
                <a:cs typeface="Poppins"/>
                <a:sym typeface="Poppins"/>
              </a:rPr>
              <a:t>hen output or identified emotion</a:t>
            </a:r>
            <a:endParaRPr>
              <a:solidFill>
                <a:schemeClr val="lt1"/>
              </a:solidFill>
              <a:latin typeface="Poppins"/>
              <a:ea typeface="Poppins"/>
              <a:cs typeface="Poppins"/>
              <a:sym typeface="Poppins"/>
            </a:endParaRPr>
          </a:p>
        </p:txBody>
      </p:sp>
      <p:sp>
        <p:nvSpPr>
          <p:cNvPr id="1506" name="Google Shape;1506;p96"/>
          <p:cNvSpPr txBox="1"/>
          <p:nvPr/>
        </p:nvSpPr>
        <p:spPr>
          <a:xfrm>
            <a:off x="711225" y="3627925"/>
            <a:ext cx="23304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latin typeface="Poppins"/>
                <a:ea typeface="Poppins"/>
                <a:cs typeface="Poppins"/>
                <a:sym typeface="Poppins"/>
              </a:rPr>
              <a:t>F</a:t>
            </a:r>
            <a:r>
              <a:rPr lang="en" dirty="0" smtClean="0">
                <a:solidFill>
                  <a:schemeClr val="lt1"/>
                </a:solidFill>
                <a:latin typeface="Poppins"/>
                <a:ea typeface="Poppins"/>
                <a:cs typeface="Poppins"/>
                <a:sym typeface="Poppins"/>
              </a:rPr>
              <a:t>acial feature extraction </a:t>
            </a:r>
            <a:endParaRPr>
              <a:solidFill>
                <a:schemeClr val="lt1"/>
              </a:solidFill>
              <a:latin typeface="Poppins"/>
              <a:ea typeface="Poppins"/>
              <a:cs typeface="Poppins"/>
              <a:sym typeface="Poppins"/>
            </a:endParaRPr>
          </a:p>
        </p:txBody>
      </p:sp>
      <p:cxnSp>
        <p:nvCxnSpPr>
          <p:cNvPr id="1507" name="Google Shape;1507;p96"/>
          <p:cNvCxnSpPr>
            <a:stCxn id="1502" idx="2"/>
          </p:cNvCxnSpPr>
          <p:nvPr/>
        </p:nvCxnSpPr>
        <p:spPr>
          <a:xfrm rot="-5400000" flipH="1">
            <a:off x="2142083" y="1673131"/>
            <a:ext cx="208500" cy="857700"/>
          </a:xfrm>
          <a:prstGeom prst="bentConnector2">
            <a:avLst/>
          </a:prstGeom>
          <a:noFill/>
          <a:ln w="9525" cap="flat" cmpd="sng">
            <a:solidFill>
              <a:schemeClr val="lt1"/>
            </a:solidFill>
            <a:prstDash val="solid"/>
            <a:round/>
            <a:headEnd type="oval" w="med" len="med"/>
            <a:tailEnd type="none" w="med" len="med"/>
          </a:ln>
        </p:spPr>
      </p:cxnSp>
      <p:cxnSp>
        <p:nvCxnSpPr>
          <p:cNvPr id="1508" name="Google Shape;1508;p96"/>
          <p:cNvCxnSpPr>
            <a:endCxn id="1506" idx="0"/>
          </p:cNvCxnSpPr>
          <p:nvPr/>
        </p:nvCxnSpPr>
        <p:spPr>
          <a:xfrm flipH="1">
            <a:off x="1876425" y="3455125"/>
            <a:ext cx="1522800" cy="172800"/>
          </a:xfrm>
          <a:prstGeom prst="bentConnector2">
            <a:avLst/>
          </a:prstGeom>
          <a:noFill/>
          <a:ln w="9525" cap="flat" cmpd="sng">
            <a:solidFill>
              <a:schemeClr val="lt1"/>
            </a:solidFill>
            <a:prstDash val="solid"/>
            <a:round/>
            <a:headEnd type="none" w="med" len="med"/>
            <a:tailEnd type="oval" w="med" len="med"/>
          </a:ln>
        </p:spPr>
      </p:cxnSp>
      <p:cxnSp>
        <p:nvCxnSpPr>
          <p:cNvPr id="1509" name="Google Shape;1509;p96"/>
          <p:cNvCxnSpPr>
            <a:endCxn id="1505" idx="0"/>
          </p:cNvCxnSpPr>
          <p:nvPr/>
        </p:nvCxnSpPr>
        <p:spPr>
          <a:xfrm>
            <a:off x="5802677" y="3450625"/>
            <a:ext cx="1431300" cy="177300"/>
          </a:xfrm>
          <a:prstGeom prst="bentConnector2">
            <a:avLst/>
          </a:prstGeom>
          <a:noFill/>
          <a:ln w="9525" cap="flat" cmpd="sng">
            <a:solidFill>
              <a:schemeClr val="lt1"/>
            </a:solidFill>
            <a:prstDash val="solid"/>
            <a:round/>
            <a:headEnd type="none" w="med" len="med"/>
            <a:tailEnd type="oval" w="med" len="med"/>
          </a:ln>
        </p:spPr>
      </p:cxnSp>
      <p:cxnSp>
        <p:nvCxnSpPr>
          <p:cNvPr id="1510" name="Google Shape;1510;p96"/>
          <p:cNvCxnSpPr>
            <a:endCxn id="1504" idx="2"/>
          </p:cNvCxnSpPr>
          <p:nvPr/>
        </p:nvCxnSpPr>
        <p:spPr>
          <a:xfrm rot="10800000" flipH="1">
            <a:off x="6465077" y="1997725"/>
            <a:ext cx="768900" cy="215700"/>
          </a:xfrm>
          <a:prstGeom prst="bentConnector2">
            <a:avLst/>
          </a:prstGeom>
          <a:noFill/>
          <a:ln w="9525" cap="flat" cmpd="sng">
            <a:solidFill>
              <a:schemeClr val="lt1"/>
            </a:solidFill>
            <a:prstDash val="solid"/>
            <a:round/>
            <a:headEnd type="none" w="med" len="med"/>
            <a:tailEnd type="oval" w="med" len="med"/>
          </a:ln>
        </p:spPr>
      </p:cxnSp>
      <p:cxnSp>
        <p:nvCxnSpPr>
          <p:cNvPr id="1511" name="Google Shape;1511;p96"/>
          <p:cNvCxnSpPr/>
          <p:nvPr/>
        </p:nvCxnSpPr>
        <p:spPr>
          <a:xfrm>
            <a:off x="4572338" y="1921531"/>
            <a:ext cx="0" cy="127200"/>
          </a:xfrm>
          <a:prstGeom prst="straightConnector1">
            <a:avLst/>
          </a:prstGeom>
          <a:noFill/>
          <a:ln w="9525" cap="flat" cmpd="sng">
            <a:solidFill>
              <a:schemeClr val="lt1"/>
            </a:solidFill>
            <a:prstDash val="solid"/>
            <a:round/>
            <a:headEnd type="oval" w="med" len="med"/>
            <a:tailEnd type="non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3"/>
          <p:cNvSpPr txBox="1">
            <a:spLocks noGrp="1"/>
          </p:cNvSpPr>
          <p:nvPr>
            <p:ph type="title"/>
          </p:nvPr>
        </p:nvSpPr>
        <p:spPr>
          <a:xfrm>
            <a:off x="1219200" y="1276350"/>
            <a:ext cx="6850200" cy="23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Methedology</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body" idx="1"/>
          </p:nvPr>
        </p:nvSpPr>
        <p:spPr>
          <a:xfrm>
            <a:off x="381000" y="0"/>
            <a:ext cx="8126413" cy="2759075"/>
          </a:xfrm>
        </p:spPr>
        <p:txBody>
          <a:bodyPr/>
          <a:lstStyle/>
          <a:p>
            <a:pPr marL="0" algn="just">
              <a:lnSpc>
                <a:spcPct val="115000"/>
              </a:lnSpc>
            </a:pPr>
            <a:r>
              <a:rPr lang="en-US" sz="2800" b="1" u="sng" dirty="0" smtClean="0">
                <a:latin typeface="Arial"/>
                <a:ea typeface="Times New Roman"/>
              </a:rPr>
              <a:t>The Database</a:t>
            </a:r>
            <a:r>
              <a:rPr lang="en-US" sz="3200" b="1" u="sng" dirty="0" smtClean="0">
                <a:latin typeface="Arial"/>
                <a:ea typeface="Times New Roman"/>
              </a:rPr>
              <a:t>:</a:t>
            </a:r>
            <a:r>
              <a:rPr lang="en-US" dirty="0" smtClean="0">
                <a:latin typeface="Arial"/>
                <a:ea typeface="Times New Roman"/>
              </a:rPr>
              <a:t> The dataset we used for training the model is from a </a:t>
            </a:r>
            <a:r>
              <a:rPr lang="en-US" dirty="0" err="1" smtClean="0">
                <a:latin typeface="Arial"/>
                <a:ea typeface="Times New Roman"/>
              </a:rPr>
              <a:t>Kaggle</a:t>
            </a:r>
            <a:r>
              <a:rPr lang="en-US" dirty="0" smtClean="0">
                <a:latin typeface="Arial"/>
                <a:ea typeface="Times New Roman"/>
              </a:rPr>
              <a:t> Facial Expression Recognition Challenge a few years back (FER2013). It comprises a total of 35887 pre-cropped, 48-by-48-pixel grayscale images of faces each labeled with one of the 7 emotion classes: anger, disgust, fear, happiness, sadness, surprise, and neutral.</a:t>
            </a:r>
            <a:endParaRPr lang="en-US" sz="2800" dirty="0" smtClean="0">
              <a:latin typeface="Times New Roman"/>
              <a:ea typeface="Times New Roman"/>
            </a:endParaRPr>
          </a:p>
          <a:p>
            <a:pPr marL="0" algn="just">
              <a:lnSpc>
                <a:spcPct val="115000"/>
              </a:lnSpc>
              <a:buNone/>
            </a:pPr>
            <a:endParaRPr lang="en-US" sz="2800" dirty="0" smtClean="0">
              <a:latin typeface="Times New Roman"/>
              <a:ea typeface="Times New Roman"/>
            </a:endParaRPr>
          </a:p>
        </p:txBody>
      </p:sp>
      <p:pic>
        <p:nvPicPr>
          <p:cNvPr id="5" name="Picture 4"/>
          <p:cNvPicPr/>
          <p:nvPr/>
        </p:nvPicPr>
        <p:blipFill>
          <a:blip r:embed="rId2"/>
          <a:stretch>
            <a:fillRect/>
          </a:stretch>
        </p:blipFill>
        <p:spPr>
          <a:xfrm>
            <a:off x="914400" y="2190750"/>
            <a:ext cx="5772150" cy="267854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85751"/>
            <a:ext cx="8049725" cy="2971800"/>
          </a:xfrm>
        </p:spPr>
        <p:txBody>
          <a:bodyPr/>
          <a:lstStyle/>
          <a:p>
            <a:r>
              <a:rPr lang="en-US" sz="1400" b="1" u="sng" dirty="0" smtClean="0"/>
              <a:t>The </a:t>
            </a:r>
            <a:r>
              <a:rPr lang="en-US" sz="1400" b="1" u="sng" dirty="0" err="1" smtClean="0"/>
              <a:t>Model:</a:t>
            </a:r>
            <a:r>
              <a:rPr lang="en-US" sz="1400" dirty="0" err="1" smtClean="0"/>
              <a:t>Deep</a:t>
            </a:r>
            <a:r>
              <a:rPr lang="en-US" sz="1400" dirty="0" smtClean="0"/>
              <a:t> learning is a popular technique used in computer vision. We chose </a:t>
            </a:r>
            <a:r>
              <a:rPr lang="en-US" sz="1400" dirty="0" err="1" smtClean="0"/>
              <a:t>Convolutional</a:t>
            </a:r>
            <a:r>
              <a:rPr lang="en-US" sz="1400" dirty="0" smtClean="0"/>
              <a:t> Neural Network (CNN) layers as building blocks to create our model architecture. CNNs are known to imitate how the human brain works when analyzing visuals. We have used a picture of Mr. Bean as an example to explain how images are fed into the model, because who doesn’t love Mr. Bean?</a:t>
            </a:r>
          </a:p>
          <a:p>
            <a:r>
              <a:rPr lang="en-US" sz="1400" dirty="0" smtClean="0"/>
              <a:t>A typical architecture of a </a:t>
            </a:r>
            <a:r>
              <a:rPr lang="en-US" sz="1400" dirty="0" err="1" smtClean="0"/>
              <a:t>convolutional</a:t>
            </a:r>
            <a:r>
              <a:rPr lang="en-US" sz="1400" dirty="0" smtClean="0"/>
              <a:t> neural network contains an input layer, some </a:t>
            </a:r>
            <a:r>
              <a:rPr lang="en-US" sz="1400" dirty="0" err="1" smtClean="0"/>
              <a:t>convolutional</a:t>
            </a:r>
            <a:r>
              <a:rPr lang="en-US" sz="1400" dirty="0" smtClean="0"/>
              <a:t> layers, some dense layers (aka. fully-connected layers), and an output layer. These are linearly stacked layers ordered in sequence. </a:t>
            </a:r>
          </a:p>
          <a:p>
            <a:r>
              <a:rPr lang="en-US" sz="1400" dirty="0" smtClean="0"/>
              <a:t> In </a:t>
            </a:r>
            <a:r>
              <a:rPr lang="en-US" sz="1400" dirty="0" err="1" smtClean="0"/>
              <a:t>Keras</a:t>
            </a:r>
            <a:r>
              <a:rPr lang="en-US" sz="1400" dirty="0" smtClean="0"/>
              <a:t>, the model is created as Sequential () and more layers are added to build architecture.</a:t>
            </a:r>
          </a:p>
          <a:p>
            <a:endParaRPr lang="en-US" sz="1400" dirty="0"/>
          </a:p>
        </p:txBody>
      </p:sp>
      <p:pic>
        <p:nvPicPr>
          <p:cNvPr id="6" name="Picture 5"/>
          <p:cNvPicPr/>
          <p:nvPr/>
        </p:nvPicPr>
        <p:blipFill>
          <a:blip r:embed="rId2"/>
          <a:stretch>
            <a:fillRect/>
          </a:stretch>
        </p:blipFill>
        <p:spPr>
          <a:xfrm>
            <a:off x="1447800" y="2876551"/>
            <a:ext cx="5815173" cy="2266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0"/>
            <a:ext cx="7717500" cy="2343150"/>
          </a:xfrm>
        </p:spPr>
        <p:txBody>
          <a:bodyPr/>
          <a:lstStyle/>
          <a:p>
            <a:r>
              <a:rPr lang="en-US" b="1" u="sng" dirty="0" smtClean="0"/>
              <a:t>Model </a:t>
            </a:r>
            <a:r>
              <a:rPr lang="en-US" b="1" u="sng" dirty="0" err="1" smtClean="0"/>
              <a:t>Validation:</a:t>
            </a:r>
            <a:r>
              <a:rPr lang="en-US" dirty="0" err="1" smtClean="0"/>
              <a:t>Performance</a:t>
            </a:r>
            <a:r>
              <a:rPr lang="en-US" dirty="0" smtClean="0"/>
              <a:t> As it turns out, the final CNN had a validation accuracy of 65%. This actually makes a lot of sense. Because our expressions usually consist a combination of emotions, and only using one label to represent an expression can be hard. In this case, when the model predicts incorrectly, the correct label is often the second most likely emotion as seen in figure below</a:t>
            </a:r>
            <a:endParaRPr lang="en-US" dirty="0"/>
          </a:p>
        </p:txBody>
      </p:sp>
      <p:pic>
        <p:nvPicPr>
          <p:cNvPr id="4" name="Picture 3"/>
          <p:cNvPicPr/>
          <p:nvPr/>
        </p:nvPicPr>
        <p:blipFill>
          <a:blip r:embed="rId2"/>
          <a:stretch>
            <a:fillRect/>
          </a:stretch>
        </p:blipFill>
        <p:spPr>
          <a:xfrm>
            <a:off x="1752600" y="2371725"/>
            <a:ext cx="4981575" cy="27717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endParaRPr lang="en-US" sz="1100" dirty="0" smtClean="0"/>
          </a:p>
          <a:p>
            <a:pPr>
              <a:buNone/>
            </a:pPr>
            <a:endParaRPr lang="en-US" sz="1100" dirty="0"/>
          </a:p>
        </p:txBody>
      </p:sp>
      <p:sp>
        <p:nvSpPr>
          <p:cNvPr id="3074" name="AutoShape 2" descr="blob:https://web.whatsapp.com/238e0a5c-2760-42e2-8254-f704c7c1dc1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blob:https://web.whatsapp.com/238e0a5c-2760-42e2-8254-f704c7c1dc1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a:blip r:embed="rId2"/>
          <a:stretch>
            <a:fillRect/>
          </a:stretch>
        </p:blipFill>
        <p:spPr>
          <a:xfrm>
            <a:off x="304800" y="285750"/>
            <a:ext cx="8580755" cy="4648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r>
              <a:rPr lang="en-US" dirty="0" smtClean="0"/>
              <a:t>DATA FLOW DIAGRAM</a:t>
            </a:r>
            <a:br>
              <a:rPr lang="en-US" dirty="0" smtClean="0"/>
            </a:br>
            <a:endParaRPr lang="en-US" dirty="0"/>
          </a:p>
        </p:txBody>
      </p:sp>
      <p:pic>
        <p:nvPicPr>
          <p:cNvPr id="4" name="Picture 3"/>
          <p:cNvPicPr/>
          <p:nvPr/>
        </p:nvPicPr>
        <p:blipFill>
          <a:blip r:embed="rId2"/>
          <a:stretch>
            <a:fillRect/>
          </a:stretch>
        </p:blipFill>
        <p:spPr>
          <a:xfrm>
            <a:off x="533400" y="1181100"/>
            <a:ext cx="8001000" cy="36004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71650" y="76200"/>
            <a:ext cx="5600700" cy="49911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133350"/>
            <a:ext cx="4419600" cy="4495800"/>
          </a:xfrm>
          <a:prstGeom prst="rect">
            <a:avLst/>
          </a:prstGeom>
        </p:spPr>
      </p:pic>
      <p:pic>
        <p:nvPicPr>
          <p:cNvPr id="5" name="Picture 4"/>
          <p:cNvPicPr/>
          <p:nvPr/>
        </p:nvPicPr>
        <p:blipFill>
          <a:blip r:embed="rId3"/>
          <a:stretch>
            <a:fillRect/>
          </a:stretch>
        </p:blipFill>
        <p:spPr>
          <a:xfrm>
            <a:off x="4572000" y="133350"/>
            <a:ext cx="4572000" cy="4572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1" name="Google Shape;741;p74"/>
          <p:cNvSpPr txBox="1">
            <a:spLocks noGrp="1"/>
          </p:cNvSpPr>
          <p:nvPr>
            <p:ph type="body" idx="1"/>
          </p:nvPr>
        </p:nvSpPr>
        <p:spPr>
          <a:xfrm>
            <a:off x="685800" y="495300"/>
            <a:ext cx="5839975" cy="4648200"/>
          </a:xfrm>
          <a:prstGeom prst="rect">
            <a:avLst/>
          </a:prstGeom>
        </p:spPr>
        <p:txBody>
          <a:bodyPr spcFirstLastPara="1" wrap="square" lIns="91425" tIns="91425" rIns="91425" bIns="91425" anchor="ctr" anchorCtr="0">
            <a:noAutofit/>
          </a:bodyPr>
          <a:lstStyle/>
          <a:p>
            <a:pPr marL="0" lvl="0" indent="0">
              <a:buNone/>
            </a:pPr>
            <a:r>
              <a:rPr lang="en-US" dirty="0" smtClean="0"/>
              <a:t>In the era of digital communication, where a picture is worth a thousand words, </a:t>
            </a:r>
            <a:r>
              <a:rPr lang="en-US" dirty="0" err="1" smtClean="0"/>
              <a:t>VisageVantage</a:t>
            </a:r>
            <a:r>
              <a:rPr lang="en-US" dirty="0" smtClean="0"/>
              <a:t> emerges as a revolutionary tool that goes beyond traditional facial image recognition. This cutting-edge technology seamlessly combines the power of advanced facial recognition algorithms with the expressive language of </a:t>
            </a:r>
            <a:r>
              <a:rPr lang="en-US" dirty="0" err="1" smtClean="0"/>
              <a:t>emojis</a:t>
            </a:r>
            <a:r>
              <a:rPr lang="en-US" dirty="0" smtClean="0"/>
              <a:t>, offering a unique and dynamic way to convey emotions through visual communication.</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a:p>
        </p:txBody>
      </p:sp>
      <p:sp>
        <p:nvSpPr>
          <p:cNvPr id="5" name="Title 2"/>
          <p:cNvSpPr>
            <a:spLocks noGrp="1"/>
          </p:cNvSpPr>
          <p:nvPr>
            <p:ph type="title"/>
          </p:nvPr>
        </p:nvSpPr>
        <p:spPr>
          <a:xfrm>
            <a:off x="685800" y="361950"/>
            <a:ext cx="7717500" cy="572700"/>
          </a:xfrm>
        </p:spPr>
        <p:txBody>
          <a:bodyPr/>
          <a:lstStyle/>
          <a:p>
            <a:r>
              <a:rPr lang="en-US" b="0" dirty="0" smtClean="0"/>
              <a:t>Introduction</a:t>
            </a:r>
            <a:endParaRPr lang="en-US" b="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7350"/>
            <a:ext cx="6850200" cy="1371600"/>
          </a:xfrm>
        </p:spPr>
        <p:txBody>
          <a:bodyPr/>
          <a:lstStyle/>
          <a:p>
            <a:r>
              <a:rPr lang="en-US" dirty="0" smtClean="0"/>
              <a:t>Working Screen-shot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AutoShape 2" descr="blob:https://web.whatsapp.com/a6700bc3-56c5-4069-b7f0-6852f7e1285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3956" name="AutoShape 4" descr="blob:https://web.whatsapp.com/a6700bc3-56c5-4069-b7f0-6852f7e1285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rotWithShape="1">
          <a:blip r:embed="rId2"/>
          <a:srcRect b="5620"/>
          <a:stretch/>
        </p:blipFill>
        <p:spPr bwMode="auto">
          <a:xfrm>
            <a:off x="533400" y="285750"/>
            <a:ext cx="8153399" cy="45720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endParaRPr lang="en-US" dirty="0"/>
          </a:p>
        </p:txBody>
      </p:sp>
      <p:sp>
        <p:nvSpPr>
          <p:cNvPr id="4" name="Subtitle 3"/>
          <p:cNvSpPr>
            <a:spLocks noGrp="1"/>
          </p:cNvSpPr>
          <p:nvPr>
            <p:ph type="subTitle" idx="1"/>
          </p:nvPr>
        </p:nvSpPr>
        <p:spPr/>
        <p:txBody>
          <a:bodyPr/>
          <a:lstStyle/>
          <a:p>
            <a:endParaRPr lang="en-US"/>
          </a:p>
        </p:txBody>
      </p:sp>
      <p:pic>
        <p:nvPicPr>
          <p:cNvPr id="5" name="Picture 4"/>
          <p:cNvPicPr/>
          <p:nvPr/>
        </p:nvPicPr>
        <p:blipFill rotWithShape="1">
          <a:blip r:embed="rId2"/>
          <a:srcRect l="18301" r="18012" b="4961"/>
          <a:stretch/>
        </p:blipFill>
        <p:spPr bwMode="auto">
          <a:xfrm>
            <a:off x="609600" y="209550"/>
            <a:ext cx="7772400" cy="493395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p:txBody>
          <a:bodyPr/>
          <a:lstStyle/>
          <a:p>
            <a:endParaRPr lang="en-US"/>
          </a:p>
        </p:txBody>
      </p:sp>
      <p:pic>
        <p:nvPicPr>
          <p:cNvPr id="5" name="Picture 4"/>
          <p:cNvPicPr/>
          <p:nvPr/>
        </p:nvPicPr>
        <p:blipFill rotWithShape="1">
          <a:blip r:embed="rId2"/>
          <a:srcRect l="22395" t="7029" r="19641" b="4945"/>
          <a:stretch/>
        </p:blipFill>
        <p:spPr bwMode="auto">
          <a:xfrm>
            <a:off x="685800" y="285750"/>
            <a:ext cx="7543799" cy="44196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a:xfrm>
            <a:off x="1676400" y="285750"/>
            <a:ext cx="5756400" cy="623400"/>
          </a:xfrm>
        </p:spPr>
        <p:txBody>
          <a:bodyPr/>
          <a:lstStyle/>
          <a:p>
            <a:r>
              <a:rPr lang="en-US" dirty="0" smtClean="0"/>
              <a:t>Home page</a:t>
            </a:r>
            <a:endParaRPr lang="en-US" dirty="0"/>
          </a:p>
        </p:txBody>
      </p:sp>
      <p:pic>
        <p:nvPicPr>
          <p:cNvPr id="5" name="Picture 4"/>
          <p:cNvPicPr/>
          <p:nvPr/>
        </p:nvPicPr>
        <p:blipFill rotWithShape="1">
          <a:blip r:embed="rId2"/>
          <a:srcRect b="5996"/>
          <a:stretch/>
        </p:blipFill>
        <p:spPr bwMode="auto">
          <a:xfrm>
            <a:off x="533400" y="895350"/>
            <a:ext cx="8153400" cy="39624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p:txBody>
          <a:bodyPr/>
          <a:lstStyle/>
          <a:p>
            <a:endParaRPr lang="en-US"/>
          </a:p>
        </p:txBody>
      </p:sp>
      <p:pic>
        <p:nvPicPr>
          <p:cNvPr id="5" name="Picture 4"/>
          <p:cNvPicPr/>
          <p:nvPr/>
        </p:nvPicPr>
        <p:blipFill rotWithShape="1">
          <a:blip r:embed="rId2"/>
          <a:srcRect b="6844"/>
          <a:stretch/>
        </p:blipFill>
        <p:spPr bwMode="auto">
          <a:xfrm>
            <a:off x="609600" y="438150"/>
            <a:ext cx="7924800" cy="42672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47800" y="57150"/>
            <a:ext cx="5638800" cy="5086350"/>
            <a:chOff x="2286000" y="209550"/>
            <a:chExt cx="4419600" cy="4171950"/>
          </a:xfrm>
        </p:grpSpPr>
        <p:pic>
          <p:nvPicPr>
            <p:cNvPr id="5" name="Picture 4"/>
            <p:cNvPicPr/>
            <p:nvPr/>
          </p:nvPicPr>
          <p:blipFill rotWithShape="1">
            <a:blip r:embed="rId2"/>
            <a:srcRect t="8328" b="5542"/>
            <a:stretch/>
          </p:blipFill>
          <p:spPr bwMode="auto">
            <a:xfrm>
              <a:off x="2286000" y="209550"/>
              <a:ext cx="4419600" cy="25908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6" name="Picture 5"/>
            <p:cNvPicPr/>
            <p:nvPr/>
          </p:nvPicPr>
          <p:blipFill rotWithShape="1">
            <a:blip r:embed="rId3"/>
            <a:srcRect t="42675" b="5536"/>
            <a:stretch/>
          </p:blipFill>
          <p:spPr bwMode="auto">
            <a:xfrm>
              <a:off x="2286000" y="2800350"/>
              <a:ext cx="4419600" cy="158115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r="49943" b="22194"/>
          <a:stretch/>
        </p:blipFill>
        <p:spPr bwMode="auto">
          <a:xfrm>
            <a:off x="2057400" y="209550"/>
            <a:ext cx="4197668" cy="2365695"/>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7" name="Picture 6"/>
          <p:cNvPicPr/>
          <p:nvPr/>
        </p:nvPicPr>
        <p:blipFill rotWithShape="1">
          <a:blip r:embed="rId3"/>
          <a:srcRect b="18033"/>
          <a:stretch/>
        </p:blipFill>
        <p:spPr bwMode="auto">
          <a:xfrm>
            <a:off x="2057400" y="2647950"/>
            <a:ext cx="4267200" cy="23622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endParaRPr lang="en-US"/>
          </a:p>
        </p:txBody>
      </p:sp>
      <p:sp>
        <p:nvSpPr>
          <p:cNvPr id="4" name="Subtitle 3"/>
          <p:cNvSpPr>
            <a:spLocks noGrp="1"/>
          </p:cNvSpPr>
          <p:nvPr>
            <p:ph type="subTitle" idx="1"/>
          </p:nvPr>
        </p:nvSpPr>
        <p:spPr/>
        <p:txBody>
          <a:bodyPr/>
          <a:lstStyle/>
          <a:p>
            <a:endParaRPr lang="en-US"/>
          </a:p>
        </p:txBody>
      </p:sp>
      <p:pic>
        <p:nvPicPr>
          <p:cNvPr id="5" name="Picture 4"/>
          <p:cNvPicPr/>
          <p:nvPr/>
        </p:nvPicPr>
        <p:blipFill rotWithShape="1">
          <a:blip r:embed="rId2"/>
          <a:srcRect t="8068" b="8646"/>
          <a:stretch/>
        </p:blipFill>
        <p:spPr bwMode="auto">
          <a:xfrm>
            <a:off x="838200" y="361950"/>
            <a:ext cx="7315200" cy="41910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752600" y="361950"/>
            <a:ext cx="5756400" cy="623400"/>
          </a:xfrm>
        </p:spPr>
        <p:txBody>
          <a:bodyPr/>
          <a:lstStyle/>
          <a:p>
            <a:r>
              <a:rPr lang="en-US" dirty="0" smtClean="0"/>
              <a:t>Some more examples</a:t>
            </a:r>
            <a:endParaRPr lang="en-US" dirty="0"/>
          </a:p>
        </p:txBody>
      </p:sp>
      <p:pic>
        <p:nvPicPr>
          <p:cNvPr id="5" name="Picture 4"/>
          <p:cNvPicPr/>
          <p:nvPr/>
        </p:nvPicPr>
        <p:blipFill rotWithShape="1">
          <a:blip r:embed="rId2"/>
          <a:srcRect t="8066" b="8137"/>
          <a:stretch/>
        </p:blipFill>
        <p:spPr bwMode="auto">
          <a:xfrm>
            <a:off x="381000" y="819151"/>
            <a:ext cx="4114800" cy="21336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6" name="Picture 5"/>
          <p:cNvPicPr/>
          <p:nvPr/>
        </p:nvPicPr>
        <p:blipFill rotWithShape="1">
          <a:blip r:embed="rId3"/>
          <a:srcRect t="8587" b="11267"/>
          <a:stretch/>
        </p:blipFill>
        <p:spPr bwMode="auto">
          <a:xfrm>
            <a:off x="4724400" y="819150"/>
            <a:ext cx="4191001" cy="2130105"/>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7" name="Picture 6"/>
          <p:cNvPicPr/>
          <p:nvPr/>
        </p:nvPicPr>
        <p:blipFill rotWithShape="1">
          <a:blip r:embed="rId4"/>
          <a:srcRect t="10668" b="9440"/>
          <a:stretch/>
        </p:blipFill>
        <p:spPr bwMode="auto">
          <a:xfrm>
            <a:off x="381000" y="3105150"/>
            <a:ext cx="4114799" cy="1889125"/>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8" name="Picture 7"/>
          <p:cNvPicPr/>
          <p:nvPr/>
        </p:nvPicPr>
        <p:blipFill>
          <a:blip r:embed="rId5"/>
          <a:stretch>
            <a:fillRect/>
          </a:stretch>
        </p:blipFill>
        <p:spPr>
          <a:xfrm>
            <a:off x="4724400" y="3105150"/>
            <a:ext cx="4224534" cy="1905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Human facial expressions can be easily classified into 7 basic emotions: happy, sad, surprise, fear, anger, disgust, and neutral. Our facial emotions are expressed through activation of specific sets of facial muscles. These sometimes subtle, yet complex, signals in an expression often contain an abundant amount of information about our state of mind. Through facial emotion recognition, we are able to measure the effects that content and services have on the audience/users through an easy and low-cost procedure.</a:t>
            </a:r>
            <a:endParaRPr lang="en-US" dirty="0"/>
          </a:p>
        </p:txBody>
      </p:sp>
      <p:sp>
        <p:nvSpPr>
          <p:cNvPr id="3" name="Title 2"/>
          <p:cNvSpPr>
            <a:spLocks noGrp="1"/>
          </p:cNvSpPr>
          <p:nvPr>
            <p:ph type="title"/>
          </p:nvPr>
        </p:nvSpPr>
        <p:spPr/>
        <p:txBody>
          <a:bodyPr/>
          <a:lstStyle/>
          <a:p>
            <a:r>
              <a:rPr lang="en-US" dirty="0" smtClean="0"/>
              <a:t>Problem statement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1"/>
        <p:cNvGrpSpPr/>
        <p:nvPr/>
      </p:nvGrpSpPr>
      <p:grpSpPr>
        <a:xfrm>
          <a:off x="0" y="0"/>
          <a:ext cx="0" cy="0"/>
          <a:chOff x="0" y="0"/>
          <a:chExt cx="0" cy="0"/>
        </a:xfrm>
      </p:grpSpPr>
      <p:sp>
        <p:nvSpPr>
          <p:cNvPr id="1192" name="Google Shape;1192;p85"/>
          <p:cNvSpPr txBox="1">
            <a:spLocks noGrp="1"/>
          </p:cNvSpPr>
          <p:nvPr>
            <p:ph type="title"/>
          </p:nvPr>
        </p:nvSpPr>
        <p:spPr>
          <a:xfrm>
            <a:off x="3657600" y="2190750"/>
            <a:ext cx="4773275" cy="2646425"/>
          </a:xfrm>
          <a:prstGeom prst="rect">
            <a:avLst/>
          </a:prstGeom>
        </p:spPr>
        <p:txBody>
          <a:bodyPr spcFirstLastPara="1" wrap="square" lIns="91425" tIns="91425" rIns="91425" bIns="91425" anchor="ctr" anchorCtr="0">
            <a:noAutofit/>
          </a:bodyPr>
          <a:lstStyle/>
          <a:p>
            <a:pPr algn="ctr"/>
            <a:r>
              <a:rPr lang="en-US" sz="1400" dirty="0" smtClean="0"/>
              <a:t>The facial expression recognition system presented in this research work contributes a resilient face recognition model based on the mapping of behavioral characteristics with the physiological biometric characteristics. The physiological characteristics of the human face with relevance to various expressions such as happiness, sadness, fear, anger, surprise and disgust are associated with geometrical structures which restored as base matching template for the recognition system.</a:t>
            </a:r>
            <a:br>
              <a:rPr lang="en-US" sz="1400" dirty="0" smtClean="0"/>
            </a:br>
            <a:endParaRPr sz="1400" b="0"/>
          </a:p>
        </p:txBody>
      </p:sp>
      <p:sp>
        <p:nvSpPr>
          <p:cNvPr id="4" name="TextBox 3"/>
          <p:cNvSpPr txBox="1"/>
          <p:nvPr/>
        </p:nvSpPr>
        <p:spPr>
          <a:xfrm>
            <a:off x="2667000" y="209550"/>
            <a:ext cx="3962400" cy="923330"/>
          </a:xfrm>
          <a:prstGeom prst="rect">
            <a:avLst/>
          </a:prstGeom>
          <a:noFill/>
        </p:spPr>
        <p:txBody>
          <a:bodyPr wrap="square" rtlCol="0">
            <a:spAutoFit/>
          </a:bodyPr>
          <a:lstStyle/>
          <a:p>
            <a:r>
              <a:rPr lang="en-US" sz="5400" dirty="0" smtClean="0">
                <a:solidFill>
                  <a:schemeClr val="bg1"/>
                </a:solidFill>
              </a:rPr>
              <a:t>conclusion</a:t>
            </a:r>
            <a:endParaRPr lang="en-US" sz="54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85800" y="0"/>
          <a:ext cx="54864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581150"/>
            <a:ext cx="5033400" cy="2601175"/>
          </a:xfrm>
        </p:spPr>
        <p:txBody>
          <a:bodyPr/>
          <a:lstStyle/>
          <a:p>
            <a:r>
              <a:rPr lang="en-IN" dirty="0" err="1" smtClean="0"/>
              <a:t>VisageVantage</a:t>
            </a:r>
            <a:r>
              <a:rPr lang="en-IN" dirty="0" smtClean="0"/>
              <a:t> takes the concept of facial image recognition to new heights by not only identifying faces but also interpreting the emotions they convey. This innovative platform employs state-of-the-art artificial intelligence to analyse facial features, expressions, and gestures, translating them into a rich spectrum of </a:t>
            </a:r>
            <a:r>
              <a:rPr lang="en-IN" dirty="0" err="1" smtClean="0"/>
              <a:t>emojis</a:t>
            </a:r>
            <a:r>
              <a:rPr lang="en-IN" dirty="0" smtClean="0"/>
              <a:t> that accurately reflect the nuances of human emotion.</a:t>
            </a:r>
          </a:p>
          <a:p>
            <a:endParaRPr lang="en-US" dirty="0" smtClean="0"/>
          </a:p>
          <a:p>
            <a:endParaRPr lang="en-US" dirty="0"/>
          </a:p>
        </p:txBody>
      </p:sp>
      <p:sp>
        <p:nvSpPr>
          <p:cNvPr id="3" name="Title 2"/>
          <p:cNvSpPr>
            <a:spLocks noGrp="1"/>
          </p:cNvSpPr>
          <p:nvPr>
            <p:ph type="title"/>
          </p:nvPr>
        </p:nvSpPr>
        <p:spPr/>
        <p:txBody>
          <a:bodyPr/>
          <a:lstStyle/>
          <a:p>
            <a:r>
              <a:rPr lang="en-US" b="0" dirty="0" smtClean="0"/>
              <a:t>ABOUT </a:t>
            </a:r>
            <a:r>
              <a:rPr lang="en-US" b="0" dirty="0" err="1" smtClean="0"/>
              <a:t>ViageVantage</a:t>
            </a:r>
            <a:endParaRPr lang="en-US" b="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0"/>
          <p:cNvSpPr txBox="1">
            <a:spLocks noGrp="1"/>
          </p:cNvSpPr>
          <p:nvPr>
            <p:ph type="subTitle" idx="2"/>
          </p:nvPr>
        </p:nvSpPr>
        <p:spPr>
          <a:xfrm>
            <a:off x="6629400" y="742950"/>
            <a:ext cx="1884900" cy="463500"/>
          </a:xfrm>
          <a:prstGeom prst="rect">
            <a:avLst/>
          </a:prstGeom>
        </p:spPr>
        <p:txBody>
          <a:bodyPr spcFirstLastPara="1" wrap="square" lIns="91425" tIns="91425" rIns="91425" bIns="91425" anchor="ctr" anchorCtr="0">
            <a:noAutofit/>
          </a:bodyPr>
          <a:lstStyle/>
          <a:p>
            <a:pPr marL="0" indent="0">
              <a:spcAft>
                <a:spcPts val="1200"/>
              </a:spcAft>
            </a:pPr>
            <a:r>
              <a:rPr lang="en-IN" dirty="0" smtClean="0">
                <a:latin typeface="Arial"/>
                <a:ea typeface="Times New Roman"/>
              </a:rPr>
              <a:t>Gaming and Virtual Reality</a:t>
            </a:r>
            <a:endParaRPr/>
          </a:p>
        </p:txBody>
      </p:sp>
      <p:sp>
        <p:nvSpPr>
          <p:cNvPr id="699" name="Google Shape;699;p70"/>
          <p:cNvSpPr txBox="1">
            <a:spLocks noGrp="1"/>
          </p:cNvSpPr>
          <p:nvPr>
            <p:ph type="title"/>
          </p:nvPr>
        </p:nvSpPr>
        <p:spPr>
          <a:xfrm>
            <a:off x="5952156" y="612569"/>
            <a:ext cx="6636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a:p>
        </p:txBody>
      </p:sp>
      <p:sp>
        <p:nvSpPr>
          <p:cNvPr id="701" name="Google Shape;701;p70"/>
          <p:cNvSpPr txBox="1">
            <a:spLocks noGrp="1"/>
          </p:cNvSpPr>
          <p:nvPr>
            <p:ph type="subTitle" idx="4"/>
          </p:nvPr>
        </p:nvSpPr>
        <p:spPr>
          <a:xfrm>
            <a:off x="6504950" y="2037243"/>
            <a:ext cx="18849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smtClean="0"/>
              <a:t>Education</a:t>
            </a:r>
            <a:endParaRPr/>
          </a:p>
        </p:txBody>
      </p:sp>
      <p:sp>
        <p:nvSpPr>
          <p:cNvPr id="706" name="Google Shape;706;p70"/>
          <p:cNvSpPr txBox="1">
            <a:spLocks noGrp="1"/>
          </p:cNvSpPr>
          <p:nvPr>
            <p:ph type="title" idx="13"/>
          </p:nvPr>
        </p:nvSpPr>
        <p:spPr>
          <a:xfrm>
            <a:off x="713225" y="2177200"/>
            <a:ext cx="2744400" cy="7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S</a:t>
            </a:r>
            <a:r>
              <a:rPr lang="en" dirty="0" smtClean="0"/>
              <a:t>ome of applications involving facial emotion </a:t>
            </a:r>
            <a:endParaRPr/>
          </a:p>
        </p:txBody>
      </p:sp>
      <p:sp>
        <p:nvSpPr>
          <p:cNvPr id="707" name="Google Shape;707;p70"/>
          <p:cNvSpPr txBox="1">
            <a:spLocks noGrp="1"/>
          </p:cNvSpPr>
          <p:nvPr>
            <p:ph type="subTitle" idx="14"/>
          </p:nvPr>
        </p:nvSpPr>
        <p:spPr>
          <a:xfrm>
            <a:off x="4114800" y="895350"/>
            <a:ext cx="1827900" cy="463500"/>
          </a:xfrm>
          <a:prstGeom prst="rect">
            <a:avLst/>
          </a:prstGeom>
        </p:spPr>
        <p:txBody>
          <a:bodyPr spcFirstLastPara="1" wrap="square" lIns="91425" tIns="91425" rIns="91425" bIns="91425" anchor="ctr" anchorCtr="0">
            <a:noAutofit/>
          </a:bodyPr>
          <a:lstStyle/>
          <a:p>
            <a:pPr marL="0" lvl="0" indent="0">
              <a:spcAft>
                <a:spcPts val="1200"/>
              </a:spcAft>
            </a:pPr>
            <a:r>
              <a:rPr lang="en-US" dirty="0" smtClean="0"/>
              <a:t> </a:t>
            </a:r>
          </a:p>
          <a:p>
            <a:pPr marL="0" lvl="0" indent="0">
              <a:spcAft>
                <a:spcPts val="1200"/>
              </a:spcAft>
            </a:pPr>
            <a:r>
              <a:rPr lang="en-US" dirty="0" smtClean="0"/>
              <a:t>Social Media Engagement:</a:t>
            </a:r>
          </a:p>
          <a:p>
            <a:pPr marL="0" lvl="0" indent="0" algn="l" rtl="0">
              <a:spcBef>
                <a:spcPts val="0"/>
              </a:spcBef>
              <a:spcAft>
                <a:spcPts val="1200"/>
              </a:spcAft>
              <a:buNone/>
            </a:pPr>
            <a:endParaRPr/>
          </a:p>
        </p:txBody>
      </p:sp>
      <p:sp>
        <p:nvSpPr>
          <p:cNvPr id="708" name="Google Shape;708;p70"/>
          <p:cNvSpPr txBox="1">
            <a:spLocks noGrp="1"/>
          </p:cNvSpPr>
          <p:nvPr>
            <p:ph type="title" idx="15"/>
          </p:nvPr>
        </p:nvSpPr>
        <p:spPr>
          <a:xfrm>
            <a:off x="3584260" y="672246"/>
            <a:ext cx="6636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09" name="Google Shape;709;p70"/>
          <p:cNvSpPr txBox="1">
            <a:spLocks noGrp="1"/>
          </p:cNvSpPr>
          <p:nvPr>
            <p:ph type="title" idx="5"/>
          </p:nvPr>
        </p:nvSpPr>
        <p:spPr>
          <a:xfrm>
            <a:off x="5952156" y="2070260"/>
            <a:ext cx="6636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04</a:t>
            </a:r>
            <a:endParaRPr/>
          </a:p>
        </p:txBody>
      </p:sp>
      <p:sp>
        <p:nvSpPr>
          <p:cNvPr id="711" name="Google Shape;711;p70"/>
          <p:cNvSpPr txBox="1">
            <a:spLocks noGrp="1"/>
          </p:cNvSpPr>
          <p:nvPr>
            <p:ph type="title" idx="16"/>
          </p:nvPr>
        </p:nvSpPr>
        <p:spPr>
          <a:xfrm>
            <a:off x="3584260" y="2076613"/>
            <a:ext cx="6636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a:p>
        </p:txBody>
      </p:sp>
      <p:sp>
        <p:nvSpPr>
          <p:cNvPr id="712" name="Google Shape;712;p70"/>
          <p:cNvSpPr txBox="1">
            <a:spLocks noGrp="1"/>
          </p:cNvSpPr>
          <p:nvPr>
            <p:ph type="subTitle" idx="17"/>
          </p:nvPr>
        </p:nvSpPr>
        <p:spPr>
          <a:xfrm>
            <a:off x="4191000" y="2114550"/>
            <a:ext cx="1884900" cy="463500"/>
          </a:xfrm>
          <a:prstGeom prst="rect">
            <a:avLst/>
          </a:prstGeom>
        </p:spPr>
        <p:txBody>
          <a:bodyPr spcFirstLastPara="1" wrap="square" lIns="91425" tIns="91425" rIns="91425" bIns="91425" anchor="ctr" anchorCtr="0">
            <a:noAutofit/>
          </a:bodyPr>
          <a:lstStyle/>
          <a:p>
            <a:pPr marL="0" indent="0">
              <a:spcAft>
                <a:spcPts val="1200"/>
              </a:spcAft>
            </a:pPr>
            <a:r>
              <a:rPr lang="en-IN" dirty="0" smtClean="0">
                <a:latin typeface="Arial"/>
                <a:ea typeface="Times New Roman"/>
              </a:rPr>
              <a:t>Market Research and Advertising</a:t>
            </a:r>
            <a:endParaRPr/>
          </a:p>
        </p:txBody>
      </p:sp>
      <p:pic>
        <p:nvPicPr>
          <p:cNvPr id="26" name="Picture 25" descr="Human Emotions Recognition through Facial Expressions and Sentiment  Analysis for Emotionally Aware Deep Learning Models | by shamila sallay |  Geek Culture | Medium"/>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4038600" y="2876550"/>
            <a:ext cx="3856355" cy="1694708"/>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428750"/>
            <a:ext cx="5213225" cy="2819400"/>
          </a:xfrm>
        </p:spPr>
        <p:txBody>
          <a:bodyPr/>
          <a:lstStyle/>
          <a:p>
            <a:pPr>
              <a:buNone/>
            </a:pPr>
            <a:r>
              <a:rPr lang="en-IN" dirty="0" smtClean="0"/>
              <a:t>	The process is simple yet sophisticated: users upload their photos to the </a:t>
            </a:r>
            <a:r>
              <a:rPr lang="en-IN" dirty="0" err="1" smtClean="0"/>
              <a:t>VisageVantage</a:t>
            </a:r>
            <a:r>
              <a:rPr lang="en-IN" dirty="0" smtClean="0"/>
              <a:t> platform, and within moments, the advanced facial recognition algorithms get to work. The system analyses the subtlest details of facial expressions, capturing joy, surprise, sadness, and everything in between. The result? A personalized set of </a:t>
            </a:r>
            <a:r>
              <a:rPr lang="en-IN" dirty="0" err="1" smtClean="0"/>
              <a:t>emojis</a:t>
            </a:r>
            <a:r>
              <a:rPr lang="en-IN" dirty="0" smtClean="0"/>
              <a:t> that encapsulate the emotional essence of the image.</a:t>
            </a:r>
            <a:endParaRPr lang="en-US" dirty="0" smtClean="0"/>
          </a:p>
          <a:p>
            <a:endParaRPr lang="en-US" dirty="0"/>
          </a:p>
        </p:txBody>
      </p:sp>
      <p:sp>
        <p:nvSpPr>
          <p:cNvPr id="3" name="Title 2"/>
          <p:cNvSpPr>
            <a:spLocks noGrp="1"/>
          </p:cNvSpPr>
          <p:nvPr>
            <p:ph type="title"/>
          </p:nvPr>
        </p:nvSpPr>
        <p:spPr/>
        <p:txBody>
          <a:bodyPr/>
          <a:lstStyle/>
          <a:p>
            <a:r>
              <a:rPr lang="en-US" b="0" dirty="0" smtClean="0"/>
              <a:t>How it works</a:t>
            </a:r>
            <a:endParaRPr lang="en-US" b="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lvl="0"/>
            <a:r>
              <a:rPr lang="en-US" dirty="0" smtClean="0"/>
              <a:t>MINIMUM SYSTEM REQUIREMENTS</a:t>
            </a:r>
            <a:endParaRPr>
              <a:solidFill>
                <a:schemeClr val="lt1"/>
              </a:solidFill>
            </a:endParaRPr>
          </a:p>
        </p:txBody>
      </p:sp>
      <p:sp>
        <p:nvSpPr>
          <p:cNvPr id="659" name="Google Shape;659;p67"/>
          <p:cNvSpPr txBox="1">
            <a:spLocks noGrp="1"/>
          </p:cNvSpPr>
          <p:nvPr>
            <p:ph type="body" idx="1"/>
          </p:nvPr>
        </p:nvSpPr>
        <p:spPr>
          <a:xfrm>
            <a:off x="713225" y="1152475"/>
            <a:ext cx="7717500" cy="3416400"/>
          </a:xfrm>
          <a:prstGeom prst="rect">
            <a:avLst/>
          </a:prstGeom>
        </p:spPr>
        <p:txBody>
          <a:bodyPr spcFirstLastPara="1" wrap="square" lIns="91425" tIns="91425" rIns="91425" bIns="91425" anchor="ctr" anchorCtr="0">
            <a:noAutofit/>
          </a:bodyPr>
          <a:lstStyle/>
          <a:p>
            <a:pPr>
              <a:buNone/>
            </a:pPr>
            <a:r>
              <a:rPr lang="en-US" sz="1200" dirty="0" smtClean="0"/>
              <a:t>HARDWARE REQUIREMENTS</a:t>
            </a:r>
          </a:p>
          <a:p>
            <a:pPr>
              <a:buNone/>
            </a:pPr>
            <a:r>
              <a:rPr lang="en-US" sz="1200" dirty="0" smtClean="0"/>
              <a:t> </a:t>
            </a:r>
          </a:p>
          <a:p>
            <a:pPr>
              <a:buNone/>
            </a:pPr>
            <a:r>
              <a:rPr lang="en-US" sz="1200" dirty="0" smtClean="0"/>
              <a:t>Processor: Intel CORE i5 processor with minimum 2.9 GHz speed.</a:t>
            </a:r>
          </a:p>
          <a:p>
            <a:pPr>
              <a:buNone/>
            </a:pPr>
            <a:r>
              <a:rPr lang="en-US" sz="1200" dirty="0" smtClean="0"/>
              <a:t>RAM: Minimum 4 GB.</a:t>
            </a:r>
          </a:p>
          <a:p>
            <a:pPr>
              <a:buNone/>
            </a:pPr>
            <a:r>
              <a:rPr lang="en-US" sz="1200" dirty="0" smtClean="0"/>
              <a:t>Hard Disk: Minimum 500 GB</a:t>
            </a:r>
          </a:p>
          <a:p>
            <a:pPr>
              <a:buNone/>
            </a:pPr>
            <a:r>
              <a:rPr lang="en-US" sz="1200" dirty="0" smtClean="0"/>
              <a:t>High quality Camera or Webcam</a:t>
            </a:r>
          </a:p>
          <a:p>
            <a:pPr>
              <a:buNone/>
            </a:pPr>
            <a:r>
              <a:rPr lang="en-US" sz="1200" dirty="0" smtClean="0"/>
              <a:t> </a:t>
            </a:r>
          </a:p>
          <a:p>
            <a:pPr>
              <a:buNone/>
            </a:pPr>
            <a:r>
              <a:rPr lang="en-US" sz="1200" dirty="0" smtClean="0"/>
              <a:t> </a:t>
            </a:r>
          </a:p>
          <a:p>
            <a:pPr>
              <a:buNone/>
            </a:pPr>
            <a:r>
              <a:rPr lang="en-US" sz="1200" dirty="0" smtClean="0"/>
              <a:t>SOFTWARE REQUIREMENTS</a:t>
            </a:r>
          </a:p>
          <a:p>
            <a:pPr>
              <a:buNone/>
            </a:pPr>
            <a:r>
              <a:rPr lang="en-US" sz="1200" dirty="0" smtClean="0"/>
              <a:t> </a:t>
            </a:r>
          </a:p>
          <a:p>
            <a:pPr>
              <a:buNone/>
            </a:pPr>
            <a:r>
              <a:rPr lang="en-US" sz="1200" dirty="0" smtClean="0"/>
              <a:t>Compatible with Windows Operating System 10 or above</a:t>
            </a:r>
          </a:p>
          <a:p>
            <a:pPr>
              <a:buNone/>
            </a:pPr>
            <a:r>
              <a:rPr lang="en-US" sz="1200" dirty="0" smtClean="0"/>
              <a:t>Programming Language: Python 3.7 or above</a:t>
            </a:r>
          </a:p>
          <a:p>
            <a:pPr>
              <a:buNone/>
            </a:pPr>
            <a:r>
              <a:rPr lang="en-US" sz="1200" dirty="0" smtClean="0"/>
              <a:t>IDE (Integrated Development Environment): </a:t>
            </a:r>
            <a:r>
              <a:rPr lang="en-US" sz="1200" dirty="0" err="1" smtClean="0"/>
              <a:t>PyCharm</a:t>
            </a:r>
            <a:r>
              <a:rPr lang="en-US" sz="1200" dirty="0" smtClean="0"/>
              <a:t> or any preferred IDE.</a:t>
            </a:r>
          </a:p>
          <a:p>
            <a:pPr>
              <a:buNone/>
            </a:pPr>
            <a:r>
              <a:rPr lang="en-US" sz="1200" dirty="0" smtClean="0"/>
              <a:t>Web Technologies: HTML, CSS and JavaScript</a:t>
            </a:r>
          </a:p>
          <a:p>
            <a:pPr>
              <a:buNone/>
            </a:pPr>
            <a:r>
              <a:rPr lang="en-US" sz="1200" dirty="0" smtClean="0"/>
              <a:t>Web Framework: Flask</a:t>
            </a:r>
          </a:p>
          <a:p>
            <a:pPr>
              <a:buNone/>
            </a:pPr>
            <a:endParaRPr lang="en-US" sz="1200" dirty="0" smtClean="0"/>
          </a:p>
          <a:p>
            <a:pPr marL="0" lvl="0" indent="0" algn="l" rtl="0">
              <a:lnSpc>
                <a:spcPct val="100000"/>
              </a:lnSpc>
              <a:spcBef>
                <a:spcPts val="0"/>
              </a:spcBef>
              <a:spcAft>
                <a:spcPts val="0"/>
              </a:spcAft>
              <a:buClr>
                <a:schemeClr val="dk1"/>
              </a:buClr>
              <a:buSzPts val="440"/>
              <a:buFont typeface="Arial"/>
              <a:buNone/>
            </a:pPr>
            <a:endParaRPr sz="12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33350"/>
            <a:ext cx="8202125" cy="4724400"/>
          </a:xfrm>
        </p:spPr>
        <p:txBody>
          <a:bodyPr/>
          <a:lstStyle/>
          <a:p>
            <a:pPr>
              <a:buNone/>
            </a:pPr>
            <a:r>
              <a:rPr lang="en-US" sz="1100" dirty="0" smtClean="0"/>
              <a:t>Library and Packages:</a:t>
            </a:r>
          </a:p>
          <a:p>
            <a:pPr>
              <a:buNone/>
            </a:pPr>
            <a:r>
              <a:rPr lang="en-US" sz="1100" dirty="0" smtClean="0"/>
              <a:t> </a:t>
            </a:r>
          </a:p>
          <a:p>
            <a:r>
              <a:rPr lang="en-US" sz="1400" dirty="0" err="1" smtClean="0"/>
              <a:t>OpenCV:OpenCV</a:t>
            </a:r>
            <a:r>
              <a:rPr lang="en-US" sz="1400" dirty="0" smtClean="0"/>
              <a:t> is a powerful open-source computer vision and machine learning library that provides tools for image and video processing, including capabilities for object detection, facial recognition, and image manipulation.</a:t>
            </a:r>
          </a:p>
          <a:p>
            <a:r>
              <a:rPr lang="en-US" sz="1400" dirty="0" err="1" smtClean="0"/>
              <a:t>NumPy:NumPy</a:t>
            </a:r>
            <a:r>
              <a:rPr lang="en-US" sz="1400" dirty="0" smtClean="0"/>
              <a:t> is a fundamental library for scientific computing in Python, enabling efficient handling of large, multi-dimensional arrays and matrices. It provides essential mathematical functions and supports operations for numerical computations.</a:t>
            </a:r>
          </a:p>
          <a:p>
            <a:r>
              <a:rPr lang="en-US" sz="1400" dirty="0" err="1" smtClean="0"/>
              <a:t>SciPy:SciPy</a:t>
            </a:r>
            <a:r>
              <a:rPr lang="en-US" sz="1400" dirty="0" smtClean="0"/>
              <a:t> is built on top of </a:t>
            </a:r>
            <a:r>
              <a:rPr lang="en-US" sz="1400" dirty="0" err="1" smtClean="0"/>
              <a:t>NumPy</a:t>
            </a:r>
            <a:r>
              <a:rPr lang="en-US" sz="1400" dirty="0" smtClean="0"/>
              <a:t> and extends its capabilities by providing additional functionality for scientific computing. It includes modules for optimization, integration, interpolation, signal and image processing, linear algebra, and more</a:t>
            </a:r>
          </a:p>
          <a:p>
            <a:r>
              <a:rPr lang="en-US" sz="1400" dirty="0" err="1" smtClean="0"/>
              <a:t>Keras:Keras</a:t>
            </a:r>
            <a:r>
              <a:rPr lang="en-US" sz="1400" dirty="0" smtClean="0"/>
              <a:t> is a high-level neural networks API that runs on top of </a:t>
            </a:r>
            <a:r>
              <a:rPr lang="en-US" sz="1400" dirty="0" err="1" smtClean="0"/>
              <a:t>TensorFlow</a:t>
            </a:r>
            <a:r>
              <a:rPr lang="en-US" sz="1400" dirty="0" smtClean="0"/>
              <a:t> (or other </a:t>
            </a:r>
            <a:r>
              <a:rPr lang="en-US" sz="1400" dirty="0" err="1" smtClean="0"/>
              <a:t>backends</a:t>
            </a:r>
            <a:r>
              <a:rPr lang="en-US" sz="1400" dirty="0" smtClean="0"/>
              <a:t>). It provides a user-friendly interface for building and experimenting with deep learning models, making it easier to design and train neural networks for various tasks.</a:t>
            </a:r>
          </a:p>
          <a:p>
            <a:r>
              <a:rPr lang="en-US" sz="1400" dirty="0" smtClean="0"/>
              <a:t>Top of Form</a:t>
            </a:r>
          </a:p>
          <a:p>
            <a:r>
              <a:rPr lang="en-US" sz="1400" dirty="0" err="1" smtClean="0"/>
              <a:t>TensorFlow:TensorFlow</a:t>
            </a:r>
            <a:r>
              <a:rPr lang="en-US" sz="1400" dirty="0" smtClean="0"/>
              <a:t> is an open-source machine learning framework developed by Google. It facilitates the creation and deployment of machine learning models, particularly deep learning models, through a flexible and comprehensive platform.</a:t>
            </a:r>
          </a:p>
          <a:p>
            <a:r>
              <a:rPr lang="en-US" sz="1400" dirty="0" err="1" smtClean="0"/>
              <a:t>Matplotlib:Matplotlib</a:t>
            </a:r>
            <a:r>
              <a:rPr lang="en-US" sz="1400" dirty="0" smtClean="0"/>
              <a:t> is a versatile plotting library for creating static, animated, and interactive visualizations in Python. It allows users to generate a wide range of high-quality plots and charts for data exploration and presentation.</a:t>
            </a:r>
          </a:p>
          <a:p>
            <a:pPr>
              <a:buNone/>
            </a:pPr>
            <a:endParaRPr lang="en-US" sz="11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rld Emoji Day XL by Slidesgo">
  <a:themeElements>
    <a:clrScheme name="Simple Light">
      <a:dk1>
        <a:srgbClr val="E6646E"/>
      </a:dk1>
      <a:lt1>
        <a:srgbClr val="FFFFFF"/>
      </a:lt1>
      <a:dk2>
        <a:srgbClr val="DC4655"/>
      </a:dk2>
      <a:lt2>
        <a:srgbClr val="9C6846"/>
      </a:lt2>
      <a:accent1>
        <a:srgbClr val="F98241"/>
      </a:accent1>
      <a:accent2>
        <a:srgbClr val="FFE17D"/>
      </a:accent2>
      <a:accent3>
        <a:srgbClr val="D92B3B"/>
      </a:accent3>
      <a:accent4>
        <a:srgbClr val="FFFFFF"/>
      </a:accent4>
      <a:accent5>
        <a:srgbClr val="05A9D9"/>
      </a:accent5>
      <a:accent6>
        <a:srgbClr val="31489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793</Words>
  <PresentationFormat>On-screen Show (16:9)</PresentationFormat>
  <Paragraphs>81</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Poppins</vt:lpstr>
      <vt:lpstr>Rubik</vt:lpstr>
      <vt:lpstr>Times New Roman</vt:lpstr>
      <vt:lpstr>Krona One</vt:lpstr>
      <vt:lpstr>World Emoji Day XL by Slidesgo</vt:lpstr>
      <vt:lpstr>Visage Vantage: Harnessing the power of facial image recognition</vt:lpstr>
      <vt:lpstr>Introduction</vt:lpstr>
      <vt:lpstr>Problem statement</vt:lpstr>
      <vt:lpstr>Slide 4</vt:lpstr>
      <vt:lpstr>ABOUT ViageVantage</vt:lpstr>
      <vt:lpstr>02</vt:lpstr>
      <vt:lpstr>How it works</vt:lpstr>
      <vt:lpstr>MINIMUM SYSTEM REQUIREMENTS</vt:lpstr>
      <vt:lpstr>Slide 9</vt:lpstr>
      <vt:lpstr>Slide 10</vt:lpstr>
      <vt:lpstr>Process</vt:lpstr>
      <vt:lpstr>Methedology</vt:lpstr>
      <vt:lpstr>Slide 13</vt:lpstr>
      <vt:lpstr>Slide 14</vt:lpstr>
      <vt:lpstr>Slide 15</vt:lpstr>
      <vt:lpstr>Slide 16</vt:lpstr>
      <vt:lpstr>DATA FLOW DIAGRAM </vt:lpstr>
      <vt:lpstr>Slide 18</vt:lpstr>
      <vt:lpstr>Slide 19</vt:lpstr>
      <vt:lpstr>Working Screen-shot</vt:lpstr>
      <vt:lpstr>Slide 21</vt:lpstr>
      <vt:lpstr>Slide 22</vt:lpstr>
      <vt:lpstr>Slide 23</vt:lpstr>
      <vt:lpstr>Slide 24</vt:lpstr>
      <vt:lpstr>Slide 25</vt:lpstr>
      <vt:lpstr>Slide 26</vt:lpstr>
      <vt:lpstr>Slide 27</vt:lpstr>
      <vt:lpstr>Slide 28</vt:lpstr>
      <vt:lpstr>Slide 29</vt:lpstr>
      <vt:lpstr>The facial expression recognition system presented in this research work contributes a resilient face recognition model based on the mapping of behavioral characteristics with the physiological biometric characteristics. The physiological characteristics of the human face with relevance to various expressions such as happiness, sadness, fear, anger, surprise and disgust are associated with geometrical structures which restored as base matching template for the recognition system.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Visage Vantage: Harnessing the power of facial image recognition</dc:title>
  <dc:creator>Simranjeet kaur Devgun</dc:creator>
  <cp:lastModifiedBy>Simranjeet kaur Devgun</cp:lastModifiedBy>
  <cp:revision>19</cp:revision>
  <dcterms:modified xsi:type="dcterms:W3CDTF">2023-11-21T09:46:58Z</dcterms:modified>
</cp:coreProperties>
</file>